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2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7772400" cy="10058400"/>
  <p:notesSz cx="7010400" cy="9296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80" d="100"/>
          <a:sy n="80" d="100"/>
        </p:scale>
        <p:origin x="2778" y="-240"/>
      </p:cViewPr>
      <p:guideLst>
        <p:guide orient="horz" pos="3168"/>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59000" y="696913"/>
            <a:ext cx="26924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01040" y="4415790"/>
            <a:ext cx="5608320" cy="4183380"/>
          </a:xfrm>
          <a:prstGeom prst="rect">
            <a:avLst/>
          </a:prstGeom>
          <a:noFill/>
          <a:ln>
            <a:noFill/>
          </a:ln>
        </p:spPr>
        <p:txBody>
          <a:bodyPr spcFirstLastPara="1" wrap="square" lIns="93162" tIns="93162" rIns="93162" bIns="93162"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1944310215"/>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2159000" y="696913"/>
            <a:ext cx="2693988"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g70fa1b4426_0_142:notes"/>
          <p:cNvSpPr>
            <a:spLocks noGrp="1" noRot="1" noChangeAspect="1"/>
          </p:cNvSpPr>
          <p:nvPr>
            <p:ph type="sldImg" idx="2"/>
          </p:nvPr>
        </p:nvSpPr>
        <p:spPr>
          <a:xfrm>
            <a:off x="2159000" y="696913"/>
            <a:ext cx="2693988"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0" name="Google Shape;170;g70fa1b4426_0_142: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g70fa1b4426_0_156:notes"/>
          <p:cNvSpPr>
            <a:spLocks noGrp="1" noRot="1" noChangeAspect="1"/>
          </p:cNvSpPr>
          <p:nvPr>
            <p:ph type="sldImg" idx="2"/>
          </p:nvPr>
        </p:nvSpPr>
        <p:spPr>
          <a:xfrm>
            <a:off x="2159000" y="696913"/>
            <a:ext cx="2693988"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4" name="Google Shape;184;g70fa1b4426_0_156: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Google Shape;197;g70fa1b4426_0_170:notes"/>
          <p:cNvSpPr>
            <a:spLocks noGrp="1" noRot="1" noChangeAspect="1"/>
          </p:cNvSpPr>
          <p:nvPr>
            <p:ph type="sldImg" idx="2"/>
          </p:nvPr>
        </p:nvSpPr>
        <p:spPr>
          <a:xfrm>
            <a:off x="2159000" y="696913"/>
            <a:ext cx="2693988"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8" name="Google Shape;198;g70fa1b4426_0_170: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0"/>
        <p:cNvGrpSpPr/>
        <p:nvPr/>
      </p:nvGrpSpPr>
      <p:grpSpPr>
        <a:xfrm>
          <a:off x="0" y="0"/>
          <a:ext cx="0" cy="0"/>
          <a:chOff x="0" y="0"/>
          <a:chExt cx="0" cy="0"/>
        </a:xfrm>
      </p:grpSpPr>
      <p:sp>
        <p:nvSpPr>
          <p:cNvPr id="211" name="Google Shape;211;g70fa1b4426_0_184:notes"/>
          <p:cNvSpPr>
            <a:spLocks noGrp="1" noRot="1" noChangeAspect="1"/>
          </p:cNvSpPr>
          <p:nvPr>
            <p:ph type="sldImg" idx="2"/>
          </p:nvPr>
        </p:nvSpPr>
        <p:spPr>
          <a:xfrm>
            <a:off x="2159000" y="696913"/>
            <a:ext cx="2693988"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2" name="Google Shape;212;g70fa1b4426_0_184: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4"/>
        <p:cNvGrpSpPr/>
        <p:nvPr/>
      </p:nvGrpSpPr>
      <p:grpSpPr>
        <a:xfrm>
          <a:off x="0" y="0"/>
          <a:ext cx="0" cy="0"/>
          <a:chOff x="0" y="0"/>
          <a:chExt cx="0" cy="0"/>
        </a:xfrm>
      </p:grpSpPr>
      <p:sp>
        <p:nvSpPr>
          <p:cNvPr id="225" name="Google Shape;225;g70fa1b4426_0_199:notes"/>
          <p:cNvSpPr>
            <a:spLocks noGrp="1" noRot="1" noChangeAspect="1"/>
          </p:cNvSpPr>
          <p:nvPr>
            <p:ph type="sldImg" idx="2"/>
          </p:nvPr>
        </p:nvSpPr>
        <p:spPr>
          <a:xfrm>
            <a:off x="2159000" y="696913"/>
            <a:ext cx="2693988"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6" name="Google Shape;226;g70fa1b4426_0_199: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8"/>
        <p:cNvGrpSpPr/>
        <p:nvPr/>
      </p:nvGrpSpPr>
      <p:grpSpPr>
        <a:xfrm>
          <a:off x="0" y="0"/>
          <a:ext cx="0" cy="0"/>
          <a:chOff x="0" y="0"/>
          <a:chExt cx="0" cy="0"/>
        </a:xfrm>
      </p:grpSpPr>
      <p:sp>
        <p:nvSpPr>
          <p:cNvPr id="239" name="Google Shape;239;g70fa1b4426_0_213:notes"/>
          <p:cNvSpPr>
            <a:spLocks noGrp="1" noRot="1" noChangeAspect="1"/>
          </p:cNvSpPr>
          <p:nvPr>
            <p:ph type="sldImg" idx="2"/>
          </p:nvPr>
        </p:nvSpPr>
        <p:spPr>
          <a:xfrm>
            <a:off x="2159000" y="696913"/>
            <a:ext cx="2693988"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0" name="Google Shape;240;g70fa1b4426_0_213: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2"/>
        <p:cNvGrpSpPr/>
        <p:nvPr/>
      </p:nvGrpSpPr>
      <p:grpSpPr>
        <a:xfrm>
          <a:off x="0" y="0"/>
          <a:ext cx="0" cy="0"/>
          <a:chOff x="0" y="0"/>
          <a:chExt cx="0" cy="0"/>
        </a:xfrm>
      </p:grpSpPr>
      <p:sp>
        <p:nvSpPr>
          <p:cNvPr id="253" name="Google Shape;253;g70fa1b4426_0_227:notes"/>
          <p:cNvSpPr>
            <a:spLocks noGrp="1" noRot="1" noChangeAspect="1"/>
          </p:cNvSpPr>
          <p:nvPr>
            <p:ph type="sldImg" idx="2"/>
          </p:nvPr>
        </p:nvSpPr>
        <p:spPr>
          <a:xfrm>
            <a:off x="2159000" y="696913"/>
            <a:ext cx="2693988"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4" name="Google Shape;254;g70fa1b4426_0_227: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6"/>
        <p:cNvGrpSpPr/>
        <p:nvPr/>
      </p:nvGrpSpPr>
      <p:grpSpPr>
        <a:xfrm>
          <a:off x="0" y="0"/>
          <a:ext cx="0" cy="0"/>
          <a:chOff x="0" y="0"/>
          <a:chExt cx="0" cy="0"/>
        </a:xfrm>
      </p:grpSpPr>
      <p:sp>
        <p:nvSpPr>
          <p:cNvPr id="267" name="Google Shape;267;g70fa1b4426_0_241:notes"/>
          <p:cNvSpPr>
            <a:spLocks noGrp="1" noRot="1" noChangeAspect="1"/>
          </p:cNvSpPr>
          <p:nvPr>
            <p:ph type="sldImg" idx="2"/>
          </p:nvPr>
        </p:nvSpPr>
        <p:spPr>
          <a:xfrm>
            <a:off x="2159000" y="696913"/>
            <a:ext cx="2693988"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8" name="Google Shape;268;g70fa1b4426_0_241: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0"/>
        <p:cNvGrpSpPr/>
        <p:nvPr/>
      </p:nvGrpSpPr>
      <p:grpSpPr>
        <a:xfrm>
          <a:off x="0" y="0"/>
          <a:ext cx="0" cy="0"/>
          <a:chOff x="0" y="0"/>
          <a:chExt cx="0" cy="0"/>
        </a:xfrm>
      </p:grpSpPr>
      <p:sp>
        <p:nvSpPr>
          <p:cNvPr id="281" name="Google Shape;281;g70fa1b4426_0_255:notes"/>
          <p:cNvSpPr>
            <a:spLocks noGrp="1" noRot="1" noChangeAspect="1"/>
          </p:cNvSpPr>
          <p:nvPr>
            <p:ph type="sldImg" idx="2"/>
          </p:nvPr>
        </p:nvSpPr>
        <p:spPr>
          <a:xfrm>
            <a:off x="2159000" y="696913"/>
            <a:ext cx="2693988"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2" name="Google Shape;282;g70fa1b4426_0_25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4"/>
        <p:cNvGrpSpPr/>
        <p:nvPr/>
      </p:nvGrpSpPr>
      <p:grpSpPr>
        <a:xfrm>
          <a:off x="0" y="0"/>
          <a:ext cx="0" cy="0"/>
          <a:chOff x="0" y="0"/>
          <a:chExt cx="0" cy="0"/>
        </a:xfrm>
      </p:grpSpPr>
      <p:sp>
        <p:nvSpPr>
          <p:cNvPr id="295" name="Google Shape;295;g70fa1b4426_0_270:notes"/>
          <p:cNvSpPr>
            <a:spLocks noGrp="1" noRot="1" noChangeAspect="1"/>
          </p:cNvSpPr>
          <p:nvPr>
            <p:ph type="sldImg" idx="2"/>
          </p:nvPr>
        </p:nvSpPr>
        <p:spPr>
          <a:xfrm>
            <a:off x="2159000" y="696913"/>
            <a:ext cx="2693988"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6" name="Google Shape;296;g70fa1b4426_0_270: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g70fa1b4426_0_14:notes"/>
          <p:cNvSpPr>
            <a:spLocks noGrp="1" noRot="1" noChangeAspect="1"/>
          </p:cNvSpPr>
          <p:nvPr>
            <p:ph type="sldImg" idx="2"/>
          </p:nvPr>
        </p:nvSpPr>
        <p:spPr>
          <a:xfrm>
            <a:off x="2159000" y="696913"/>
            <a:ext cx="2693988"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2" name="Google Shape;62;g70fa1b4426_0_14: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8"/>
        <p:cNvGrpSpPr/>
        <p:nvPr/>
      </p:nvGrpSpPr>
      <p:grpSpPr>
        <a:xfrm>
          <a:off x="0" y="0"/>
          <a:ext cx="0" cy="0"/>
          <a:chOff x="0" y="0"/>
          <a:chExt cx="0" cy="0"/>
        </a:xfrm>
      </p:grpSpPr>
      <p:sp>
        <p:nvSpPr>
          <p:cNvPr id="309" name="Google Shape;309;g70fa1b4426_0_285:notes"/>
          <p:cNvSpPr>
            <a:spLocks noGrp="1" noRot="1" noChangeAspect="1"/>
          </p:cNvSpPr>
          <p:nvPr>
            <p:ph type="sldImg" idx="2"/>
          </p:nvPr>
        </p:nvSpPr>
        <p:spPr>
          <a:xfrm>
            <a:off x="2159000" y="696913"/>
            <a:ext cx="2693988"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0" name="Google Shape;310;g70fa1b4426_0_285: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g70fa1b4426_0_56:notes"/>
          <p:cNvSpPr>
            <a:spLocks noGrp="1" noRot="1" noChangeAspect="1"/>
          </p:cNvSpPr>
          <p:nvPr>
            <p:ph type="sldImg" idx="2"/>
          </p:nvPr>
        </p:nvSpPr>
        <p:spPr>
          <a:xfrm>
            <a:off x="2159000" y="696913"/>
            <a:ext cx="2693988"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 name="Google Shape;72;g70fa1b4426_0_56: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70fa1b4426_0_43:notes"/>
          <p:cNvSpPr>
            <a:spLocks noGrp="1" noRot="1" noChangeAspect="1"/>
          </p:cNvSpPr>
          <p:nvPr>
            <p:ph type="sldImg" idx="2"/>
          </p:nvPr>
        </p:nvSpPr>
        <p:spPr>
          <a:xfrm>
            <a:off x="2159000" y="696913"/>
            <a:ext cx="2693988"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70fa1b4426_0_43: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70fa1b4426_0_84:notes"/>
          <p:cNvSpPr>
            <a:spLocks noGrp="1" noRot="1" noChangeAspect="1"/>
          </p:cNvSpPr>
          <p:nvPr>
            <p:ph type="sldImg" idx="2"/>
          </p:nvPr>
        </p:nvSpPr>
        <p:spPr>
          <a:xfrm>
            <a:off x="2159000" y="696913"/>
            <a:ext cx="2693988"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70fa1b4426_0_84: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g70fa1b4426_0_71:notes"/>
          <p:cNvSpPr>
            <a:spLocks noGrp="1" noRot="1" noChangeAspect="1"/>
          </p:cNvSpPr>
          <p:nvPr>
            <p:ph type="sldImg" idx="2"/>
          </p:nvPr>
        </p:nvSpPr>
        <p:spPr>
          <a:xfrm>
            <a:off x="2159000" y="696913"/>
            <a:ext cx="2693988"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4" name="Google Shape;114;g70fa1b4426_0_71: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g70fa1b4426_0_100:notes"/>
          <p:cNvSpPr>
            <a:spLocks noGrp="1" noRot="1" noChangeAspect="1"/>
          </p:cNvSpPr>
          <p:nvPr>
            <p:ph type="sldImg" idx="2"/>
          </p:nvPr>
        </p:nvSpPr>
        <p:spPr>
          <a:xfrm>
            <a:off x="2159000" y="696913"/>
            <a:ext cx="2693988"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8" name="Google Shape;128;g70fa1b4426_0_100: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70fa1b4426_0_114:notes"/>
          <p:cNvSpPr>
            <a:spLocks noGrp="1" noRot="1" noChangeAspect="1"/>
          </p:cNvSpPr>
          <p:nvPr>
            <p:ph type="sldImg" idx="2"/>
          </p:nvPr>
        </p:nvSpPr>
        <p:spPr>
          <a:xfrm>
            <a:off x="2159000" y="696913"/>
            <a:ext cx="2693988"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2" name="Google Shape;142;g70fa1b4426_0_114: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g70fa1b4426_0_129:notes"/>
          <p:cNvSpPr>
            <a:spLocks noGrp="1" noRot="1" noChangeAspect="1"/>
          </p:cNvSpPr>
          <p:nvPr>
            <p:ph type="sldImg" idx="2"/>
          </p:nvPr>
        </p:nvSpPr>
        <p:spPr>
          <a:xfrm>
            <a:off x="2159000" y="696913"/>
            <a:ext cx="2693988"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6" name="Google Shape;156;g70fa1b4426_0_129: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264952" y="1456058"/>
            <a:ext cx="7242600" cy="40140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264945" y="5542289"/>
            <a:ext cx="7242600" cy="1550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264945" y="2163089"/>
            <a:ext cx="7242600" cy="38397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264945" y="6164351"/>
            <a:ext cx="7242600" cy="25437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264945" y="4206107"/>
            <a:ext cx="7242600" cy="16461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264945" y="2253729"/>
            <a:ext cx="7242600" cy="66810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264945"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107540"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264945" y="1086507"/>
            <a:ext cx="2386800" cy="14778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264945" y="2717440"/>
            <a:ext cx="2386800" cy="62175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16713" y="880293"/>
            <a:ext cx="5412600" cy="7999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25675" y="2411542"/>
            <a:ext cx="3438300" cy="28986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25675" y="5481569"/>
            <a:ext cx="3438300" cy="24153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198575" y="1415969"/>
            <a:ext cx="3261300" cy="7226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264945" y="8273124"/>
            <a:ext cx="5099100" cy="11832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264945" y="2253729"/>
            <a:ext cx="7242600" cy="66810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5" name="Google Shape;55;p13"/>
          <p:cNvSpPr txBox="1"/>
          <p:nvPr/>
        </p:nvSpPr>
        <p:spPr>
          <a:xfrm>
            <a:off x="3890200" y="2859110"/>
            <a:ext cx="3882200" cy="1493615"/>
          </a:xfrm>
          <a:prstGeom prst="rect">
            <a:avLst/>
          </a:prstGeom>
          <a:noFill/>
          <a:ln>
            <a:noFill/>
          </a:ln>
        </p:spPr>
        <p:txBody>
          <a:bodyPr spcFirstLastPara="1" wrap="square" lIns="91425" tIns="91425" rIns="91425" bIns="91425" anchor="b" anchorCtr="0">
            <a:noAutofit/>
          </a:bodyPr>
          <a:lstStyle/>
          <a:p>
            <a:pPr marL="0" lvl="0" indent="0" algn="ctr" rtl="0">
              <a:spcBef>
                <a:spcPts val="0"/>
              </a:spcBef>
              <a:spcAft>
                <a:spcPts val="0"/>
              </a:spcAft>
              <a:buNone/>
            </a:pPr>
            <a:r>
              <a:rPr lang="en" sz="1600" b="1" dirty="0">
                <a:solidFill>
                  <a:srgbClr val="000000"/>
                </a:solidFill>
                <a:latin typeface="Raleway Medium" panose="020B0603030101060003" pitchFamily="34" charset="0"/>
              </a:rPr>
              <a:t>LDHV Songbook</a:t>
            </a:r>
          </a:p>
          <a:p>
            <a:pPr marL="0" lvl="0" indent="0" algn="ctr" rtl="0">
              <a:spcBef>
                <a:spcPts val="0"/>
              </a:spcBef>
              <a:spcAft>
                <a:spcPts val="0"/>
              </a:spcAft>
              <a:buNone/>
            </a:pPr>
            <a:endParaRPr sz="1600" b="1" dirty="0">
              <a:solidFill>
                <a:srgbClr val="000000"/>
              </a:solidFill>
              <a:latin typeface="Raleway Medium" panose="020B0603030101060003" pitchFamily="34" charset="0"/>
            </a:endParaRPr>
          </a:p>
          <a:p>
            <a:pPr marL="0" lvl="0" indent="0" algn="ctr" rtl="0">
              <a:spcBef>
                <a:spcPts val="0"/>
              </a:spcBef>
              <a:spcAft>
                <a:spcPts val="0"/>
              </a:spcAft>
              <a:buNone/>
            </a:pPr>
            <a:r>
              <a:rPr lang="en" sz="1300" b="1" dirty="0">
                <a:solidFill>
                  <a:srgbClr val="000000"/>
                </a:solidFill>
                <a:latin typeface="Raleway Medium" panose="020B0603030101060003" pitchFamily="34" charset="0"/>
              </a:rPr>
              <a:t>Name:_____________________</a:t>
            </a:r>
          </a:p>
          <a:p>
            <a:pPr marL="0" lvl="0" indent="0" algn="ctr" rtl="0">
              <a:spcBef>
                <a:spcPts val="0"/>
              </a:spcBef>
              <a:spcAft>
                <a:spcPts val="0"/>
              </a:spcAft>
              <a:buNone/>
            </a:pPr>
            <a:endParaRPr lang="en" sz="1300" b="1" dirty="0">
              <a:solidFill>
                <a:srgbClr val="000000"/>
              </a:solidFill>
              <a:latin typeface="Raleway Medium" panose="020B0603030101060003" pitchFamily="34" charset="0"/>
            </a:endParaRPr>
          </a:p>
          <a:p>
            <a:pPr marL="0" lvl="0" indent="0" algn="ctr" rtl="0">
              <a:spcBef>
                <a:spcPts val="0"/>
              </a:spcBef>
              <a:spcAft>
                <a:spcPts val="0"/>
              </a:spcAft>
              <a:buNone/>
            </a:pPr>
            <a:endParaRPr sz="1300" b="1" dirty="0">
              <a:solidFill>
                <a:srgbClr val="000000"/>
              </a:solidFill>
              <a:latin typeface="Raleway Medium" panose="020B0603030101060003" pitchFamily="34" charset="0"/>
            </a:endParaRPr>
          </a:p>
        </p:txBody>
      </p:sp>
      <p:cxnSp>
        <p:nvCxnSpPr>
          <p:cNvPr id="56" name="Google Shape;56;p13"/>
          <p:cNvCxnSpPr/>
          <p:nvPr/>
        </p:nvCxnSpPr>
        <p:spPr>
          <a:xfrm>
            <a:off x="3886200" y="0"/>
            <a:ext cx="0" cy="10058400"/>
          </a:xfrm>
          <a:prstGeom prst="straightConnector1">
            <a:avLst/>
          </a:prstGeom>
          <a:noFill/>
          <a:ln w="9525" cap="flat" cmpd="sng">
            <a:solidFill>
              <a:schemeClr val="bg1">
                <a:lumMod val="75000"/>
              </a:schemeClr>
            </a:solidFill>
            <a:prstDash val="solid"/>
            <a:round/>
            <a:headEnd type="none" w="med" len="med"/>
            <a:tailEnd type="none" w="med" len="med"/>
          </a:ln>
        </p:spPr>
      </p:cxnSp>
      <p:cxnSp>
        <p:nvCxnSpPr>
          <p:cNvPr id="57" name="Google Shape;57;p13"/>
          <p:cNvCxnSpPr/>
          <p:nvPr/>
        </p:nvCxnSpPr>
        <p:spPr>
          <a:xfrm>
            <a:off x="0" y="5029200"/>
            <a:ext cx="7772400" cy="0"/>
          </a:xfrm>
          <a:prstGeom prst="straightConnector1">
            <a:avLst/>
          </a:prstGeom>
          <a:noFill/>
          <a:ln w="9525" cap="flat" cmpd="sng">
            <a:solidFill>
              <a:schemeClr val="bg1">
                <a:lumMod val="75000"/>
              </a:schemeClr>
            </a:solidFill>
            <a:prstDash val="solid"/>
            <a:round/>
            <a:headEnd type="none" w="med" len="med"/>
            <a:tailEnd type="none" w="med" len="med"/>
          </a:ln>
        </p:spPr>
      </p:cxnSp>
      <p:sp>
        <p:nvSpPr>
          <p:cNvPr id="9" name="Google Shape;68;p14"/>
          <p:cNvSpPr txBox="1"/>
          <p:nvPr/>
        </p:nvSpPr>
        <p:spPr>
          <a:xfrm>
            <a:off x="225638" y="341685"/>
            <a:ext cx="3622286" cy="41088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vi-VN" sz="1200" b="1" dirty="0">
                <a:latin typeface="Raleway Medium" panose="020B0603030101060003" pitchFamily="34" charset="0"/>
              </a:rPr>
              <a:t>Vietnamese Alphabet </a:t>
            </a:r>
          </a:p>
          <a:p>
            <a:pPr marL="0" lvl="0" indent="0" algn="ctr" rtl="0">
              <a:spcBef>
                <a:spcPts val="0"/>
              </a:spcBef>
              <a:spcAft>
                <a:spcPts val="0"/>
              </a:spcAft>
              <a:buNone/>
            </a:pPr>
            <a:r>
              <a:rPr lang="vi-VN" sz="1200" dirty="0">
                <a:latin typeface="+mn-lt"/>
              </a:rPr>
              <a:t>a ă â b c d đ e ê g h i k l m n o ô ơ p q r s y u ư v x y z á ắ ấ é ế í ó ố ớ ú ứ ý à ằ ầ è ề ì ò ồ ờ ù ừ ỳ ả ẳ ẩ ẻ ể ỉ ỏ ổ ở ủ ử ỷ ã ẵ ẫ ẽ ễ ĩ õ ỗ ỡ ũ ữ ỹ ạ ặ ậ ẹ ệ ị ọ ộ ợ ụ ự ỵ </a:t>
            </a:r>
          </a:p>
          <a:p>
            <a:pPr marL="0" lvl="0" indent="0" algn="ctr" rtl="0">
              <a:spcBef>
                <a:spcPts val="0"/>
              </a:spcBef>
              <a:spcAft>
                <a:spcPts val="0"/>
              </a:spcAft>
              <a:buNone/>
            </a:pPr>
            <a:r>
              <a:rPr lang="vi-VN" sz="1200" dirty="0">
                <a:latin typeface="+mn-lt"/>
              </a:rPr>
              <a:t>Vietnamese Accents / Sắc \ Huyền ? Hỏi ~ Ngã </a:t>
            </a:r>
          </a:p>
          <a:p>
            <a:pPr marL="0" lvl="0" indent="0" algn="ctr" rtl="0">
              <a:spcBef>
                <a:spcPts val="0"/>
              </a:spcBef>
              <a:spcAft>
                <a:spcPts val="0"/>
              </a:spcAft>
              <a:buNone/>
            </a:pPr>
            <a:r>
              <a:rPr lang="vi-VN" sz="1200" dirty="0">
                <a:latin typeface="+mn-lt"/>
              </a:rPr>
              <a:t>. Nặng </a:t>
            </a:r>
          </a:p>
          <a:p>
            <a:pPr marL="0" lvl="0" indent="0" algn="ctr" rtl="0">
              <a:spcBef>
                <a:spcPts val="0"/>
              </a:spcBef>
              <a:spcAft>
                <a:spcPts val="0"/>
              </a:spcAft>
              <a:buNone/>
            </a:pPr>
            <a:endParaRPr lang="en-US" sz="1200" b="1" dirty="0">
              <a:latin typeface="Raleway Medium" panose="020B0603030101060003" pitchFamily="34" charset="0"/>
            </a:endParaRPr>
          </a:p>
          <a:p>
            <a:pPr marL="0" lvl="0" indent="0" algn="ctr" rtl="0">
              <a:spcBef>
                <a:spcPts val="0"/>
              </a:spcBef>
              <a:spcAft>
                <a:spcPts val="0"/>
              </a:spcAft>
              <a:buNone/>
            </a:pPr>
            <a:endParaRPr lang="en-US" sz="1200" b="1" dirty="0">
              <a:latin typeface="Raleway Medium" panose="020B0603030101060003" pitchFamily="34" charset="0"/>
            </a:endParaRPr>
          </a:p>
          <a:p>
            <a:pPr marL="0" lvl="0" indent="0" rtl="0">
              <a:spcBef>
                <a:spcPts val="0"/>
              </a:spcBef>
              <a:spcAft>
                <a:spcPts val="0"/>
              </a:spcAft>
              <a:buNone/>
            </a:pPr>
            <a:r>
              <a:rPr lang="vi-VN" sz="1200" b="1" dirty="0">
                <a:latin typeface="+mn-lt"/>
              </a:rPr>
              <a:t>Quick History of the term Hùng Vương </a:t>
            </a:r>
            <a:endParaRPr lang="en-US" sz="1200" b="1" dirty="0">
              <a:latin typeface="+mn-lt"/>
            </a:endParaRPr>
          </a:p>
          <a:p>
            <a:pPr marL="0" lvl="0" indent="0" rtl="0">
              <a:spcBef>
                <a:spcPts val="0"/>
              </a:spcBef>
              <a:spcAft>
                <a:spcPts val="0"/>
              </a:spcAft>
              <a:buNone/>
            </a:pPr>
            <a:endParaRPr lang="vi-VN" sz="1200" b="1" dirty="0">
              <a:latin typeface="+mn-lt"/>
            </a:endParaRPr>
          </a:p>
          <a:p>
            <a:pPr marL="0" lvl="0" indent="0" rtl="0">
              <a:spcBef>
                <a:spcPts val="0"/>
              </a:spcBef>
              <a:spcAft>
                <a:spcPts val="0"/>
              </a:spcAft>
              <a:buNone/>
            </a:pPr>
            <a:r>
              <a:rPr lang="vi-VN" dirty="0">
                <a:latin typeface="+mn-lt"/>
              </a:rPr>
              <a:t>The Hồng Bàng period from 2879 BC to around 258 BC, was the first known history </a:t>
            </a:r>
          </a:p>
          <a:p>
            <a:pPr marL="0" lvl="0" indent="0" rtl="0">
              <a:spcBef>
                <a:spcPts val="0"/>
              </a:spcBef>
              <a:spcAft>
                <a:spcPts val="0"/>
              </a:spcAft>
              <a:buNone/>
            </a:pPr>
            <a:r>
              <a:rPr lang="vi-VN" dirty="0">
                <a:latin typeface="+mn-lt"/>
              </a:rPr>
              <a:t>of Vietnam. During this time, there were 18 dynasties of kings all but one (the first king) named themselves Hùng“birthname” Vương. The word “Hùng” means brave and the word “Vương” means king. </a:t>
            </a:r>
          </a:p>
        </p:txBody>
      </p:sp>
      <p:pic>
        <p:nvPicPr>
          <p:cNvPr id="1026" name="Picture 2" descr="No description available.">
            <a:extLst>
              <a:ext uri="{FF2B5EF4-FFF2-40B4-BE49-F238E27FC236}">
                <a16:creationId xmlns:a16="http://schemas.microsoft.com/office/drawing/2014/main" id="{E9A7A021-1454-4CCD-A359-3E776AC7039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60716" y="354564"/>
            <a:ext cx="2498892" cy="2498892"/>
          </a:xfrm>
          <a:prstGeom prst="rect">
            <a:avLst/>
          </a:prstGeom>
          <a:noFill/>
          <a:extLst>
            <a:ext uri="{909E8E84-426E-40DD-AFC4-6F175D3DCCD1}">
              <a14:hiddenFill xmlns:a14="http://schemas.microsoft.com/office/drawing/2010/main">
                <a:solidFill>
                  <a:srgbClr val="FFFFFF"/>
                </a:solidFill>
              </a14:hiddenFill>
            </a:ext>
          </a:extLst>
        </p:spPr>
      </p:pic>
      <p:sp>
        <p:nvSpPr>
          <p:cNvPr id="13" name="Google Shape;68;p14">
            <a:extLst>
              <a:ext uri="{FF2B5EF4-FFF2-40B4-BE49-F238E27FC236}">
                <a16:creationId xmlns:a16="http://schemas.microsoft.com/office/drawing/2014/main" id="{601AFFD8-3332-4716-BFAF-8BEF33817020}"/>
              </a:ext>
            </a:extLst>
          </p:cNvPr>
          <p:cNvSpPr txBox="1"/>
          <p:nvPr/>
        </p:nvSpPr>
        <p:spPr>
          <a:xfrm>
            <a:off x="225638" y="5607916"/>
            <a:ext cx="3622286" cy="41088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vi-VN" sz="1200" b="1" dirty="0">
                <a:latin typeface="Raleway Medium" panose="020B0603030101060003" pitchFamily="34" charset="0"/>
              </a:rPr>
              <a:t>Vietnamese Alphabet </a:t>
            </a:r>
          </a:p>
          <a:p>
            <a:pPr marL="0" lvl="0" indent="0" algn="ctr" rtl="0">
              <a:spcBef>
                <a:spcPts val="0"/>
              </a:spcBef>
              <a:spcAft>
                <a:spcPts val="0"/>
              </a:spcAft>
              <a:buNone/>
            </a:pPr>
            <a:r>
              <a:rPr lang="vi-VN" sz="1200" dirty="0">
                <a:latin typeface="+mn-lt"/>
              </a:rPr>
              <a:t>a ă â b c d đ e ê g h i k l m n o ô ơ p q r s y u ư v x y z á ắ ấ é ế í ó ố ớ ú ứ ý à ằ ầ è ề ì ò ồ ờ ù ừ ỳ ả ẳ ẩ ẻ ể ỉ ỏ ổ ở ủ ử ỷ ã ẵ ẫ ẽ ễ ĩ õ ỗ ỡ ũ ữ ỹ ạ ặ ậ ẹ ệ ị ọ ộ ợ ụ ự ỵ </a:t>
            </a:r>
          </a:p>
          <a:p>
            <a:pPr marL="0" lvl="0" indent="0" algn="ctr" rtl="0">
              <a:spcBef>
                <a:spcPts val="0"/>
              </a:spcBef>
              <a:spcAft>
                <a:spcPts val="0"/>
              </a:spcAft>
              <a:buNone/>
            </a:pPr>
            <a:r>
              <a:rPr lang="vi-VN" sz="1200" dirty="0">
                <a:latin typeface="+mn-lt"/>
              </a:rPr>
              <a:t>Vietnamese Accents / Sắc \ Huyền ? Hỏi ~ Ngã </a:t>
            </a:r>
          </a:p>
          <a:p>
            <a:pPr marL="0" lvl="0" indent="0" algn="ctr" rtl="0">
              <a:spcBef>
                <a:spcPts val="0"/>
              </a:spcBef>
              <a:spcAft>
                <a:spcPts val="0"/>
              </a:spcAft>
              <a:buNone/>
            </a:pPr>
            <a:r>
              <a:rPr lang="vi-VN" sz="1200" dirty="0">
                <a:latin typeface="+mn-lt"/>
              </a:rPr>
              <a:t>. Nặng </a:t>
            </a:r>
          </a:p>
          <a:p>
            <a:pPr marL="0" lvl="0" indent="0" algn="ctr" rtl="0">
              <a:spcBef>
                <a:spcPts val="0"/>
              </a:spcBef>
              <a:spcAft>
                <a:spcPts val="0"/>
              </a:spcAft>
              <a:buNone/>
            </a:pPr>
            <a:endParaRPr lang="en-US" sz="1200" b="1" dirty="0">
              <a:latin typeface="Raleway Medium" panose="020B0603030101060003" pitchFamily="34" charset="0"/>
            </a:endParaRPr>
          </a:p>
          <a:p>
            <a:pPr marL="0" lvl="0" indent="0" algn="ctr" rtl="0">
              <a:spcBef>
                <a:spcPts val="0"/>
              </a:spcBef>
              <a:spcAft>
                <a:spcPts val="0"/>
              </a:spcAft>
              <a:buNone/>
            </a:pPr>
            <a:endParaRPr lang="en-US" sz="1200" b="1" dirty="0">
              <a:latin typeface="Raleway Medium" panose="020B0603030101060003" pitchFamily="34" charset="0"/>
            </a:endParaRPr>
          </a:p>
          <a:p>
            <a:pPr marL="0" lvl="0" indent="0" rtl="0">
              <a:spcBef>
                <a:spcPts val="0"/>
              </a:spcBef>
              <a:spcAft>
                <a:spcPts val="0"/>
              </a:spcAft>
              <a:buNone/>
            </a:pPr>
            <a:r>
              <a:rPr lang="vi-VN" sz="1200" b="1" dirty="0">
                <a:latin typeface="+mn-lt"/>
              </a:rPr>
              <a:t>Quick History of the term Hùng Vương </a:t>
            </a:r>
            <a:endParaRPr lang="en-US" sz="1200" b="1" dirty="0">
              <a:latin typeface="+mn-lt"/>
            </a:endParaRPr>
          </a:p>
          <a:p>
            <a:pPr marL="0" lvl="0" indent="0" rtl="0">
              <a:spcBef>
                <a:spcPts val="0"/>
              </a:spcBef>
              <a:spcAft>
                <a:spcPts val="0"/>
              </a:spcAft>
              <a:buNone/>
            </a:pPr>
            <a:endParaRPr lang="vi-VN" sz="1200" b="1" dirty="0">
              <a:latin typeface="+mn-lt"/>
            </a:endParaRPr>
          </a:p>
          <a:p>
            <a:pPr marL="0" lvl="0" indent="0" rtl="0">
              <a:spcBef>
                <a:spcPts val="0"/>
              </a:spcBef>
              <a:spcAft>
                <a:spcPts val="0"/>
              </a:spcAft>
              <a:buNone/>
            </a:pPr>
            <a:r>
              <a:rPr lang="vi-VN" dirty="0">
                <a:latin typeface="+mn-lt"/>
              </a:rPr>
              <a:t>The Hồng Bàng period from 2879 BC to around 258 BC, was the first known history </a:t>
            </a:r>
          </a:p>
          <a:p>
            <a:pPr marL="0" lvl="0" indent="0" rtl="0">
              <a:spcBef>
                <a:spcPts val="0"/>
              </a:spcBef>
              <a:spcAft>
                <a:spcPts val="0"/>
              </a:spcAft>
              <a:buNone/>
            </a:pPr>
            <a:r>
              <a:rPr lang="vi-VN" dirty="0">
                <a:latin typeface="+mn-lt"/>
              </a:rPr>
              <a:t>of Vietnam. During this time, there were 18 dynasties of kings all but one (the first king) named themselves Hùng“birthname” Vương. The word “Hùng” means brave and the word “Vương” means king. </a:t>
            </a:r>
          </a:p>
        </p:txBody>
      </p:sp>
      <p:pic>
        <p:nvPicPr>
          <p:cNvPr id="14" name="Picture 2" descr="No description available.">
            <a:extLst>
              <a:ext uri="{FF2B5EF4-FFF2-40B4-BE49-F238E27FC236}">
                <a16:creationId xmlns:a16="http://schemas.microsoft.com/office/drawing/2014/main" id="{932FA390-FD44-4D22-AB0C-43BC7708350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60716" y="5163424"/>
            <a:ext cx="2498892" cy="2498892"/>
          </a:xfrm>
          <a:prstGeom prst="rect">
            <a:avLst/>
          </a:prstGeom>
          <a:noFill/>
          <a:extLst>
            <a:ext uri="{909E8E84-426E-40DD-AFC4-6F175D3DCCD1}">
              <a14:hiddenFill xmlns:a14="http://schemas.microsoft.com/office/drawing/2010/main">
                <a:solidFill>
                  <a:srgbClr val="FFFFFF"/>
                </a:solidFill>
              </a14:hiddenFill>
            </a:ext>
          </a:extLst>
        </p:spPr>
      </p:pic>
      <p:sp>
        <p:nvSpPr>
          <p:cNvPr id="15" name="Google Shape;55;p13">
            <a:extLst>
              <a:ext uri="{FF2B5EF4-FFF2-40B4-BE49-F238E27FC236}">
                <a16:creationId xmlns:a16="http://schemas.microsoft.com/office/drawing/2014/main" id="{44483E3B-3A89-43E0-A380-622B0C1993B5}"/>
              </a:ext>
            </a:extLst>
          </p:cNvPr>
          <p:cNvSpPr txBox="1"/>
          <p:nvPr/>
        </p:nvSpPr>
        <p:spPr>
          <a:xfrm>
            <a:off x="3847924" y="7662316"/>
            <a:ext cx="3882200" cy="1493615"/>
          </a:xfrm>
          <a:prstGeom prst="rect">
            <a:avLst/>
          </a:prstGeom>
          <a:noFill/>
          <a:ln>
            <a:noFill/>
          </a:ln>
        </p:spPr>
        <p:txBody>
          <a:bodyPr spcFirstLastPara="1" wrap="square" lIns="91425" tIns="91425" rIns="91425" bIns="91425" anchor="b" anchorCtr="0">
            <a:noAutofit/>
          </a:bodyPr>
          <a:lstStyle/>
          <a:p>
            <a:pPr marL="0" lvl="0" indent="0" algn="ctr" rtl="0">
              <a:spcBef>
                <a:spcPts val="0"/>
              </a:spcBef>
              <a:spcAft>
                <a:spcPts val="0"/>
              </a:spcAft>
              <a:buNone/>
            </a:pPr>
            <a:r>
              <a:rPr lang="en" sz="1600" b="1" dirty="0">
                <a:solidFill>
                  <a:srgbClr val="000000"/>
                </a:solidFill>
                <a:latin typeface="Raleway Medium" panose="020B0603030101060003" pitchFamily="34" charset="0"/>
              </a:rPr>
              <a:t>LDHV Songbook</a:t>
            </a:r>
          </a:p>
          <a:p>
            <a:pPr marL="0" lvl="0" indent="0" algn="ctr" rtl="0">
              <a:spcBef>
                <a:spcPts val="0"/>
              </a:spcBef>
              <a:spcAft>
                <a:spcPts val="0"/>
              </a:spcAft>
              <a:buNone/>
            </a:pPr>
            <a:endParaRPr sz="1600" b="1" dirty="0">
              <a:solidFill>
                <a:srgbClr val="000000"/>
              </a:solidFill>
              <a:latin typeface="Raleway Medium" panose="020B0603030101060003" pitchFamily="34" charset="0"/>
            </a:endParaRPr>
          </a:p>
          <a:p>
            <a:pPr marL="0" lvl="0" indent="0" algn="ctr" rtl="0">
              <a:spcBef>
                <a:spcPts val="0"/>
              </a:spcBef>
              <a:spcAft>
                <a:spcPts val="0"/>
              </a:spcAft>
              <a:buNone/>
            </a:pPr>
            <a:r>
              <a:rPr lang="en" sz="1300" b="1" dirty="0">
                <a:solidFill>
                  <a:srgbClr val="000000"/>
                </a:solidFill>
                <a:latin typeface="Raleway Medium" panose="020B0603030101060003" pitchFamily="34" charset="0"/>
              </a:rPr>
              <a:t>Name:_____________________</a:t>
            </a:r>
          </a:p>
          <a:p>
            <a:pPr marL="0" lvl="0" indent="0" algn="ctr" rtl="0">
              <a:spcBef>
                <a:spcPts val="0"/>
              </a:spcBef>
              <a:spcAft>
                <a:spcPts val="0"/>
              </a:spcAft>
              <a:buNone/>
            </a:pPr>
            <a:endParaRPr lang="en" sz="1300" b="1" dirty="0">
              <a:solidFill>
                <a:srgbClr val="000000"/>
              </a:solidFill>
              <a:latin typeface="Raleway Medium" panose="020B0603030101060003" pitchFamily="34" charset="0"/>
            </a:endParaRPr>
          </a:p>
          <a:p>
            <a:pPr marL="0" lvl="0" indent="0" algn="ctr" rtl="0">
              <a:spcBef>
                <a:spcPts val="0"/>
              </a:spcBef>
              <a:spcAft>
                <a:spcPts val="0"/>
              </a:spcAft>
              <a:buNone/>
            </a:pPr>
            <a:endParaRPr sz="1300" b="1" dirty="0">
              <a:solidFill>
                <a:srgbClr val="000000"/>
              </a:solidFill>
              <a:latin typeface="Raleway Medium" panose="020B0603030101060003"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cxnSp>
        <p:nvCxnSpPr>
          <p:cNvPr id="12" name="Google Shape;56;p13"/>
          <p:cNvCxnSpPr/>
          <p:nvPr/>
        </p:nvCxnSpPr>
        <p:spPr>
          <a:xfrm>
            <a:off x="3886200" y="0"/>
            <a:ext cx="0" cy="10058400"/>
          </a:xfrm>
          <a:prstGeom prst="straightConnector1">
            <a:avLst/>
          </a:prstGeom>
          <a:noFill/>
          <a:ln w="9525" cap="flat" cmpd="sng">
            <a:solidFill>
              <a:schemeClr val="bg1">
                <a:lumMod val="75000"/>
              </a:schemeClr>
            </a:solidFill>
            <a:prstDash val="solid"/>
            <a:round/>
            <a:headEnd type="none" w="med" len="med"/>
            <a:tailEnd type="none" w="med" len="med"/>
          </a:ln>
        </p:spPr>
      </p:cxnSp>
      <p:cxnSp>
        <p:nvCxnSpPr>
          <p:cNvPr id="13" name="Google Shape;57;p13"/>
          <p:cNvCxnSpPr/>
          <p:nvPr/>
        </p:nvCxnSpPr>
        <p:spPr>
          <a:xfrm>
            <a:off x="0" y="5029200"/>
            <a:ext cx="7772400" cy="0"/>
          </a:xfrm>
          <a:prstGeom prst="straightConnector1">
            <a:avLst/>
          </a:prstGeom>
          <a:noFill/>
          <a:ln w="9525" cap="flat" cmpd="sng">
            <a:solidFill>
              <a:schemeClr val="bg1">
                <a:lumMod val="75000"/>
              </a:schemeClr>
            </a:solidFill>
            <a:prstDash val="solid"/>
            <a:round/>
            <a:headEnd type="none" w="med" len="med"/>
            <a:tailEnd type="none" w="med" len="med"/>
          </a:ln>
        </p:spPr>
      </p:cxnSp>
      <p:sp>
        <p:nvSpPr>
          <p:cNvPr id="14" name="Google Shape;78;p15"/>
          <p:cNvSpPr txBox="1"/>
          <p:nvPr/>
        </p:nvSpPr>
        <p:spPr>
          <a:xfrm>
            <a:off x="228600" y="4565700"/>
            <a:ext cx="457200" cy="234900"/>
          </a:xfrm>
          <a:prstGeom prst="rect">
            <a:avLst/>
          </a:prstGeom>
          <a:noFill/>
          <a:ln>
            <a:noFill/>
          </a:ln>
        </p:spPr>
        <p:txBody>
          <a:bodyPr spcFirstLastPara="1" wrap="square" lIns="0" tIns="0" rIns="0" bIns="0" anchor="b" anchorCtr="0">
            <a:noAutofit/>
          </a:bodyPr>
          <a:lstStyle/>
          <a:p>
            <a:pPr marL="0" lvl="0" indent="0" rtl="0">
              <a:spcBef>
                <a:spcPts val="0"/>
              </a:spcBef>
              <a:spcAft>
                <a:spcPts val="0"/>
              </a:spcAft>
              <a:buNone/>
            </a:pPr>
            <a:r>
              <a:rPr lang="en" sz="1200" dirty="0">
                <a:latin typeface="Raleway Medium" panose="020B0603030101060003" pitchFamily="34" charset="0"/>
              </a:rPr>
              <a:t>6</a:t>
            </a:r>
            <a:endParaRPr sz="1200" dirty="0">
              <a:latin typeface="Raleway Medium" panose="020B0603030101060003" pitchFamily="34" charset="0"/>
            </a:endParaRPr>
          </a:p>
        </p:txBody>
      </p:sp>
      <p:sp>
        <p:nvSpPr>
          <p:cNvPr id="15" name="Google Shape;79;p15"/>
          <p:cNvSpPr txBox="1"/>
          <p:nvPr/>
        </p:nvSpPr>
        <p:spPr>
          <a:xfrm>
            <a:off x="7086600" y="4565700"/>
            <a:ext cx="457200" cy="234900"/>
          </a:xfrm>
          <a:prstGeom prst="rect">
            <a:avLst/>
          </a:prstGeom>
          <a:noFill/>
          <a:ln>
            <a:noFill/>
          </a:ln>
        </p:spPr>
        <p:txBody>
          <a:bodyPr spcFirstLastPara="1" wrap="square" lIns="0" tIns="0" rIns="0" bIns="0" anchor="b" anchorCtr="0">
            <a:noAutofit/>
          </a:bodyPr>
          <a:lstStyle/>
          <a:p>
            <a:pPr marL="0" lvl="0" indent="0" algn="r" rtl="0">
              <a:spcBef>
                <a:spcPts val="0"/>
              </a:spcBef>
              <a:spcAft>
                <a:spcPts val="0"/>
              </a:spcAft>
              <a:buNone/>
            </a:pPr>
            <a:r>
              <a:rPr lang="en" sz="1200" dirty="0">
                <a:latin typeface="Raleway Medium" panose="020B0603030101060003" pitchFamily="34" charset="0"/>
              </a:rPr>
              <a:t>27</a:t>
            </a:r>
            <a:endParaRPr sz="1200" dirty="0">
              <a:latin typeface="Raleway Medium" panose="020B0603030101060003" pitchFamily="34" charset="0"/>
            </a:endParaRPr>
          </a:p>
        </p:txBody>
      </p:sp>
      <p:sp>
        <p:nvSpPr>
          <p:cNvPr id="16" name="Google Shape;78;p15"/>
          <p:cNvSpPr txBox="1"/>
          <p:nvPr/>
        </p:nvSpPr>
        <p:spPr>
          <a:xfrm>
            <a:off x="228600" y="9588600"/>
            <a:ext cx="457200" cy="234900"/>
          </a:xfrm>
          <a:prstGeom prst="rect">
            <a:avLst/>
          </a:prstGeom>
          <a:noFill/>
          <a:ln>
            <a:noFill/>
          </a:ln>
        </p:spPr>
        <p:txBody>
          <a:bodyPr spcFirstLastPara="1" wrap="square" lIns="0" tIns="0" rIns="0" bIns="0" anchor="b" anchorCtr="0">
            <a:noAutofit/>
          </a:bodyPr>
          <a:lstStyle/>
          <a:p>
            <a:pPr marL="0" lvl="0" indent="0" rtl="0">
              <a:spcBef>
                <a:spcPts val="0"/>
              </a:spcBef>
              <a:spcAft>
                <a:spcPts val="0"/>
              </a:spcAft>
              <a:buNone/>
            </a:pPr>
            <a:r>
              <a:rPr lang="en" sz="1200" dirty="0">
                <a:latin typeface="Raleway Medium" panose="020B0603030101060003" pitchFamily="34" charset="0"/>
              </a:rPr>
              <a:t>6</a:t>
            </a:r>
            <a:endParaRPr sz="1200" dirty="0">
              <a:latin typeface="Raleway Medium" panose="020B0603030101060003" pitchFamily="34" charset="0"/>
            </a:endParaRPr>
          </a:p>
        </p:txBody>
      </p:sp>
      <p:sp>
        <p:nvSpPr>
          <p:cNvPr id="17" name="Google Shape;79;p15"/>
          <p:cNvSpPr txBox="1"/>
          <p:nvPr/>
        </p:nvSpPr>
        <p:spPr>
          <a:xfrm>
            <a:off x="7086600" y="9588600"/>
            <a:ext cx="457200" cy="234900"/>
          </a:xfrm>
          <a:prstGeom prst="rect">
            <a:avLst/>
          </a:prstGeom>
          <a:noFill/>
          <a:ln>
            <a:noFill/>
          </a:ln>
        </p:spPr>
        <p:txBody>
          <a:bodyPr spcFirstLastPara="1" wrap="square" lIns="0" tIns="0" rIns="0" bIns="0" anchor="b" anchorCtr="0">
            <a:noAutofit/>
          </a:bodyPr>
          <a:lstStyle/>
          <a:p>
            <a:pPr marL="0" lvl="0" indent="0" algn="r" rtl="0">
              <a:spcBef>
                <a:spcPts val="0"/>
              </a:spcBef>
              <a:spcAft>
                <a:spcPts val="0"/>
              </a:spcAft>
              <a:buNone/>
            </a:pPr>
            <a:r>
              <a:rPr lang="en" sz="1200" dirty="0">
                <a:latin typeface="Raleway Medium" panose="020B0603030101060003" pitchFamily="34" charset="0"/>
              </a:rPr>
              <a:t> 27</a:t>
            </a:r>
            <a:endParaRPr sz="1200" dirty="0">
              <a:latin typeface="Raleway Medium" panose="020B0603030101060003" pitchFamily="34" charset="0"/>
            </a:endParaRPr>
          </a:p>
        </p:txBody>
      </p:sp>
      <p:sp>
        <p:nvSpPr>
          <p:cNvPr id="18" name="Google Shape;104;p17">
            <a:extLst>
              <a:ext uri="{FF2B5EF4-FFF2-40B4-BE49-F238E27FC236}">
                <a16:creationId xmlns:a16="http://schemas.microsoft.com/office/drawing/2014/main" id="{C3BB6B2A-501F-4E73-B4B1-61E513C06F5C}"/>
              </a:ext>
            </a:extLst>
          </p:cNvPr>
          <p:cNvSpPr txBox="1"/>
          <p:nvPr/>
        </p:nvSpPr>
        <p:spPr>
          <a:xfrm>
            <a:off x="220500" y="234900"/>
            <a:ext cx="3665700" cy="3651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1200" b="1" dirty="0">
                <a:solidFill>
                  <a:schemeClr val="dk1"/>
                </a:solidFill>
                <a:latin typeface="Raleway Medium" panose="020B0603030101060003" pitchFamily="34" charset="0"/>
              </a:rPr>
              <a:t>Hung </a:t>
            </a:r>
            <a:r>
              <a:rPr lang="en-US" sz="1200" b="1" dirty="0" err="1">
                <a:solidFill>
                  <a:schemeClr val="dk1"/>
                </a:solidFill>
                <a:latin typeface="Raleway Medium" panose="020B0603030101060003" pitchFamily="34" charset="0"/>
              </a:rPr>
              <a:t>Vuong</a:t>
            </a:r>
            <a:r>
              <a:rPr lang="en-US" sz="1200" b="1" dirty="0">
                <a:solidFill>
                  <a:schemeClr val="dk1"/>
                </a:solidFill>
                <a:latin typeface="Raleway Medium" panose="020B0603030101060003" pitchFamily="34" charset="0"/>
              </a:rPr>
              <a:t> Grace</a:t>
            </a:r>
            <a:endParaRPr sz="1200" b="1" dirty="0">
              <a:solidFill>
                <a:schemeClr val="dk1"/>
              </a:solidFill>
              <a:latin typeface="Raleway Medium" panose="020B0603030101060003" pitchFamily="34" charset="0"/>
            </a:endParaRPr>
          </a:p>
          <a:p>
            <a:pPr marL="0" lvl="0" indent="0" algn="l" rtl="0">
              <a:spcBef>
                <a:spcPts val="0"/>
              </a:spcBef>
              <a:spcAft>
                <a:spcPts val="0"/>
              </a:spcAft>
              <a:buNone/>
            </a:pPr>
            <a:r>
              <a:rPr lang="en-US" sz="1200" dirty="0">
                <a:solidFill>
                  <a:schemeClr val="dk1"/>
                </a:solidFill>
                <a:latin typeface="Raleway Medium" panose="020B0603030101060003" pitchFamily="34" charset="0"/>
              </a:rPr>
              <a:t>For the bounty we received</a:t>
            </a:r>
          </a:p>
          <a:p>
            <a:pPr marL="0" lvl="0" indent="0" algn="l" rtl="0">
              <a:spcBef>
                <a:spcPts val="0"/>
              </a:spcBef>
              <a:spcAft>
                <a:spcPts val="0"/>
              </a:spcAft>
              <a:buNone/>
            </a:pPr>
            <a:r>
              <a:rPr lang="en-US" sz="1200" dirty="0">
                <a:solidFill>
                  <a:schemeClr val="dk1"/>
                </a:solidFill>
                <a:latin typeface="Raleway Medium" panose="020B0603030101060003" pitchFamily="34" charset="0"/>
              </a:rPr>
              <a:t>For the trails we blaze</a:t>
            </a:r>
          </a:p>
          <a:p>
            <a:pPr marL="0" lvl="0" indent="0" algn="l" rtl="0">
              <a:spcBef>
                <a:spcPts val="0"/>
              </a:spcBef>
              <a:spcAft>
                <a:spcPts val="0"/>
              </a:spcAft>
              <a:buNone/>
            </a:pPr>
            <a:r>
              <a:rPr lang="en-US" sz="1200" dirty="0">
                <a:solidFill>
                  <a:schemeClr val="dk1"/>
                </a:solidFill>
                <a:latin typeface="Raleway Medium" panose="020B0603030101060003" pitchFamily="34" charset="0"/>
              </a:rPr>
              <a:t>For the bonds we forged</a:t>
            </a:r>
          </a:p>
          <a:p>
            <a:pPr marL="0" lvl="0" indent="0" algn="l" rtl="0">
              <a:spcBef>
                <a:spcPts val="0"/>
              </a:spcBef>
              <a:spcAft>
                <a:spcPts val="0"/>
              </a:spcAft>
              <a:buNone/>
            </a:pPr>
            <a:r>
              <a:rPr lang="en-US" sz="1200" dirty="0">
                <a:solidFill>
                  <a:schemeClr val="dk1"/>
                </a:solidFill>
                <a:latin typeface="Raleway Medium" panose="020B0603030101060003" pitchFamily="34" charset="0"/>
              </a:rPr>
              <a:t>For Lien Doan Hung </a:t>
            </a:r>
            <a:r>
              <a:rPr lang="en-US" sz="1200" dirty="0" err="1">
                <a:solidFill>
                  <a:schemeClr val="dk1"/>
                </a:solidFill>
                <a:latin typeface="Raleway Medium" panose="020B0603030101060003" pitchFamily="34" charset="0"/>
              </a:rPr>
              <a:t>Vuong</a:t>
            </a:r>
            <a:endParaRPr lang="en-US" sz="1200" dirty="0">
              <a:solidFill>
                <a:schemeClr val="dk1"/>
              </a:solidFill>
              <a:latin typeface="Raleway Medium" panose="020B0603030101060003" pitchFamily="34" charset="0"/>
            </a:endParaRPr>
          </a:p>
          <a:p>
            <a:pPr marL="0" lvl="0" indent="0" algn="l" rtl="0">
              <a:spcBef>
                <a:spcPts val="0"/>
              </a:spcBef>
              <a:spcAft>
                <a:spcPts val="0"/>
              </a:spcAft>
              <a:buNone/>
            </a:pPr>
            <a:r>
              <a:rPr lang="en-US" sz="1200" dirty="0">
                <a:solidFill>
                  <a:schemeClr val="dk1"/>
                </a:solidFill>
                <a:latin typeface="Raleway Medium" panose="020B0603030101060003" pitchFamily="34" charset="0"/>
              </a:rPr>
              <a:t>We Thank thee, Oh Lord</a:t>
            </a:r>
            <a:endParaRPr sz="1200" dirty="0">
              <a:solidFill>
                <a:schemeClr val="dk1"/>
              </a:solidFill>
              <a:latin typeface="Raleway Medium" panose="020B0603030101060003" pitchFamily="34" charset="0"/>
            </a:endParaRPr>
          </a:p>
          <a:p>
            <a:pPr marL="0" lvl="0" indent="0" algn="l" rtl="0">
              <a:spcBef>
                <a:spcPts val="0"/>
              </a:spcBef>
              <a:spcAft>
                <a:spcPts val="0"/>
              </a:spcAft>
              <a:buNone/>
            </a:pPr>
            <a:endParaRPr lang="en-US" sz="1200" b="1" dirty="0">
              <a:solidFill>
                <a:schemeClr val="dk1"/>
              </a:solidFill>
              <a:latin typeface="Raleway Medium" panose="020B0603030101060003" pitchFamily="34" charset="0"/>
            </a:endParaRPr>
          </a:p>
          <a:p>
            <a:pPr marL="0" lvl="0" indent="0" algn="l" rtl="0">
              <a:spcBef>
                <a:spcPts val="0"/>
              </a:spcBef>
              <a:spcAft>
                <a:spcPts val="0"/>
              </a:spcAft>
              <a:buNone/>
            </a:pPr>
            <a:endParaRPr sz="1200" b="1" dirty="0">
              <a:solidFill>
                <a:schemeClr val="dk1"/>
              </a:solidFill>
              <a:latin typeface="Raleway Medium" panose="020B0603030101060003" pitchFamily="34" charset="0"/>
            </a:endParaRPr>
          </a:p>
          <a:p>
            <a:pPr marL="0" lvl="0" indent="0" algn="l" rtl="0">
              <a:spcBef>
                <a:spcPts val="0"/>
              </a:spcBef>
              <a:spcAft>
                <a:spcPts val="0"/>
              </a:spcAft>
              <a:buNone/>
            </a:pPr>
            <a:r>
              <a:rPr lang="en" sz="1200" b="1" dirty="0">
                <a:solidFill>
                  <a:schemeClr val="dk1"/>
                </a:solidFill>
                <a:latin typeface="Raleway Medium" panose="020B0603030101060003" pitchFamily="34" charset="0"/>
              </a:rPr>
              <a:t>Philmont Grace </a:t>
            </a:r>
            <a:endParaRPr sz="1200" b="1" dirty="0">
              <a:solidFill>
                <a:schemeClr val="dk1"/>
              </a:solidFill>
              <a:latin typeface="Raleway Medium" panose="020B0603030101060003" pitchFamily="34" charset="0"/>
            </a:endParaRPr>
          </a:p>
          <a:p>
            <a:pPr marL="0" lvl="0" indent="0" algn="l" rtl="0">
              <a:spcBef>
                <a:spcPts val="0"/>
              </a:spcBef>
              <a:spcAft>
                <a:spcPts val="0"/>
              </a:spcAft>
              <a:buNone/>
            </a:pPr>
            <a:r>
              <a:rPr lang="en" sz="1200" dirty="0">
                <a:solidFill>
                  <a:schemeClr val="dk1"/>
                </a:solidFill>
                <a:latin typeface="Raleway Medium" panose="020B0603030101060003" pitchFamily="34" charset="0"/>
              </a:rPr>
              <a:t>For food, for raiment, </a:t>
            </a:r>
            <a:endParaRPr sz="1200" dirty="0">
              <a:solidFill>
                <a:schemeClr val="dk1"/>
              </a:solidFill>
              <a:latin typeface="Raleway Medium" panose="020B0603030101060003" pitchFamily="34" charset="0"/>
            </a:endParaRPr>
          </a:p>
          <a:p>
            <a:pPr marL="0" lvl="0" indent="0" algn="l" rtl="0">
              <a:spcBef>
                <a:spcPts val="0"/>
              </a:spcBef>
              <a:spcAft>
                <a:spcPts val="0"/>
              </a:spcAft>
              <a:buNone/>
            </a:pPr>
            <a:r>
              <a:rPr lang="en" sz="1200" dirty="0">
                <a:solidFill>
                  <a:schemeClr val="dk1"/>
                </a:solidFill>
                <a:latin typeface="Raleway Medium" panose="020B0603030101060003" pitchFamily="34" charset="0"/>
              </a:rPr>
              <a:t>For life, for opportunity, </a:t>
            </a:r>
            <a:endParaRPr sz="1200" dirty="0">
              <a:solidFill>
                <a:schemeClr val="dk1"/>
              </a:solidFill>
              <a:latin typeface="Raleway Medium" panose="020B0603030101060003" pitchFamily="34" charset="0"/>
            </a:endParaRPr>
          </a:p>
          <a:p>
            <a:pPr marL="0" lvl="0" indent="0" algn="l" rtl="0">
              <a:spcBef>
                <a:spcPts val="0"/>
              </a:spcBef>
              <a:spcAft>
                <a:spcPts val="0"/>
              </a:spcAft>
              <a:buNone/>
            </a:pPr>
            <a:r>
              <a:rPr lang="en" sz="1200" dirty="0">
                <a:solidFill>
                  <a:schemeClr val="dk1"/>
                </a:solidFill>
                <a:latin typeface="Raleway Medium" panose="020B0603030101060003" pitchFamily="34" charset="0"/>
              </a:rPr>
              <a:t>For friendship and fellowship, </a:t>
            </a:r>
            <a:endParaRPr sz="1200" dirty="0">
              <a:solidFill>
                <a:schemeClr val="dk1"/>
              </a:solidFill>
              <a:latin typeface="Raleway Medium" panose="020B0603030101060003" pitchFamily="34" charset="0"/>
            </a:endParaRPr>
          </a:p>
          <a:p>
            <a:pPr marL="0" lvl="0" indent="0" algn="l" rtl="0">
              <a:spcBef>
                <a:spcPts val="0"/>
              </a:spcBef>
              <a:spcAft>
                <a:spcPts val="0"/>
              </a:spcAft>
              <a:buNone/>
            </a:pPr>
            <a:r>
              <a:rPr lang="en" sz="1200" dirty="0">
                <a:solidFill>
                  <a:schemeClr val="dk1"/>
                </a:solidFill>
                <a:latin typeface="Raleway Medium" panose="020B0603030101060003" pitchFamily="34" charset="0"/>
              </a:rPr>
              <a:t>We thank thee, Oh Lord. </a:t>
            </a:r>
            <a:endParaRPr sz="1200" dirty="0">
              <a:solidFill>
                <a:schemeClr val="dk1"/>
              </a:solidFill>
              <a:latin typeface="Raleway Medium" panose="020B0603030101060003" pitchFamily="34" charset="0"/>
            </a:endParaRPr>
          </a:p>
          <a:p>
            <a:pPr marL="0" lvl="0" indent="0" algn="l" rtl="0">
              <a:spcBef>
                <a:spcPts val="0"/>
              </a:spcBef>
              <a:spcAft>
                <a:spcPts val="0"/>
              </a:spcAft>
              <a:buNone/>
            </a:pPr>
            <a:endParaRPr lang="en-US" sz="1200" b="1" dirty="0">
              <a:solidFill>
                <a:schemeClr val="dk1"/>
              </a:solidFill>
              <a:latin typeface="Raleway Medium" panose="020B0603030101060003" pitchFamily="34" charset="0"/>
            </a:endParaRPr>
          </a:p>
          <a:p>
            <a:pPr marL="0" lvl="0" indent="0" algn="l" rtl="0">
              <a:spcBef>
                <a:spcPts val="0"/>
              </a:spcBef>
              <a:spcAft>
                <a:spcPts val="0"/>
              </a:spcAft>
              <a:buNone/>
            </a:pPr>
            <a:endParaRPr sz="1200" b="1" dirty="0">
              <a:solidFill>
                <a:schemeClr val="dk1"/>
              </a:solidFill>
              <a:latin typeface="Raleway Medium" panose="020B0603030101060003" pitchFamily="34" charset="0"/>
            </a:endParaRPr>
          </a:p>
          <a:p>
            <a:pPr marL="0" lvl="0" indent="0" algn="l" rtl="0">
              <a:spcBef>
                <a:spcPts val="0"/>
              </a:spcBef>
              <a:spcAft>
                <a:spcPts val="0"/>
              </a:spcAft>
              <a:buNone/>
            </a:pPr>
            <a:r>
              <a:rPr lang="en" sz="1200" b="1" dirty="0">
                <a:solidFill>
                  <a:schemeClr val="dk1"/>
                </a:solidFill>
                <a:latin typeface="Raleway Medium" panose="020B0603030101060003" pitchFamily="34" charset="0"/>
              </a:rPr>
              <a:t>Northern Tier Grace </a:t>
            </a:r>
            <a:endParaRPr sz="1200" b="1" dirty="0">
              <a:solidFill>
                <a:schemeClr val="dk1"/>
              </a:solidFill>
              <a:latin typeface="Raleway Medium" panose="020B0603030101060003" pitchFamily="34" charset="0"/>
            </a:endParaRPr>
          </a:p>
          <a:p>
            <a:pPr marL="0" lvl="0" indent="0" algn="l" rtl="0">
              <a:spcBef>
                <a:spcPts val="0"/>
              </a:spcBef>
              <a:spcAft>
                <a:spcPts val="0"/>
              </a:spcAft>
              <a:buNone/>
            </a:pPr>
            <a:r>
              <a:rPr lang="en" sz="1200" dirty="0">
                <a:solidFill>
                  <a:schemeClr val="dk1"/>
                </a:solidFill>
                <a:latin typeface="Raleway Medium" panose="020B0603030101060003" pitchFamily="34" charset="0"/>
              </a:rPr>
              <a:t>For food, for raiment, </a:t>
            </a:r>
            <a:endParaRPr sz="1200" dirty="0">
              <a:solidFill>
                <a:schemeClr val="dk1"/>
              </a:solidFill>
              <a:latin typeface="Raleway Medium" panose="020B0603030101060003" pitchFamily="34" charset="0"/>
            </a:endParaRPr>
          </a:p>
          <a:p>
            <a:pPr marL="0" lvl="0" indent="0" algn="l" rtl="0">
              <a:spcBef>
                <a:spcPts val="0"/>
              </a:spcBef>
              <a:spcAft>
                <a:spcPts val="0"/>
              </a:spcAft>
              <a:buNone/>
            </a:pPr>
            <a:r>
              <a:rPr lang="en" sz="1200" dirty="0">
                <a:solidFill>
                  <a:schemeClr val="dk1"/>
                </a:solidFill>
                <a:latin typeface="Raleway Medium" panose="020B0603030101060003" pitchFamily="34" charset="0"/>
              </a:rPr>
              <a:t>For life and opportunity, </a:t>
            </a:r>
            <a:endParaRPr sz="1200" dirty="0">
              <a:solidFill>
                <a:schemeClr val="dk1"/>
              </a:solidFill>
              <a:latin typeface="Raleway Medium" panose="020B0603030101060003" pitchFamily="34" charset="0"/>
            </a:endParaRPr>
          </a:p>
          <a:p>
            <a:pPr marL="0" lvl="0" indent="0" algn="l" rtl="0">
              <a:spcBef>
                <a:spcPts val="0"/>
              </a:spcBef>
              <a:spcAft>
                <a:spcPts val="0"/>
              </a:spcAft>
              <a:buNone/>
            </a:pPr>
            <a:r>
              <a:rPr lang="en" sz="1200" dirty="0">
                <a:solidFill>
                  <a:schemeClr val="dk1"/>
                </a:solidFill>
                <a:latin typeface="Raleway Medium" panose="020B0603030101060003" pitchFamily="34" charset="0"/>
              </a:rPr>
              <a:t>For sun and rain,</a:t>
            </a:r>
          </a:p>
          <a:p>
            <a:pPr marL="0" lvl="0" indent="0" algn="l" rtl="0">
              <a:spcBef>
                <a:spcPts val="0"/>
              </a:spcBef>
              <a:spcAft>
                <a:spcPts val="0"/>
              </a:spcAft>
              <a:buNone/>
            </a:pPr>
            <a:r>
              <a:rPr lang="en" sz="1200" dirty="0">
                <a:solidFill>
                  <a:schemeClr val="dk1"/>
                </a:solidFill>
                <a:latin typeface="Raleway Medium" panose="020B0603030101060003" pitchFamily="34" charset="0"/>
              </a:rPr>
              <a:t>For water and portage trails, </a:t>
            </a:r>
            <a:endParaRPr sz="1200" dirty="0">
              <a:solidFill>
                <a:schemeClr val="dk1"/>
              </a:solidFill>
              <a:latin typeface="Raleway Medium" panose="020B0603030101060003" pitchFamily="34" charset="0"/>
            </a:endParaRPr>
          </a:p>
          <a:p>
            <a:pPr marL="0" lvl="0" indent="0" algn="l" rtl="0">
              <a:spcBef>
                <a:spcPts val="0"/>
              </a:spcBef>
              <a:spcAft>
                <a:spcPts val="0"/>
              </a:spcAft>
              <a:buNone/>
            </a:pPr>
            <a:r>
              <a:rPr lang="en" sz="1200" dirty="0">
                <a:solidFill>
                  <a:schemeClr val="dk1"/>
                </a:solidFill>
                <a:latin typeface="Raleway Medium" panose="020B0603030101060003" pitchFamily="34" charset="0"/>
              </a:rPr>
              <a:t>For friendship and fellowship, </a:t>
            </a:r>
            <a:endParaRPr sz="1200" dirty="0">
              <a:solidFill>
                <a:schemeClr val="dk1"/>
              </a:solidFill>
              <a:latin typeface="Raleway Medium" panose="020B0603030101060003" pitchFamily="34" charset="0"/>
            </a:endParaRPr>
          </a:p>
          <a:p>
            <a:pPr marL="0" lvl="0" indent="0" algn="l" rtl="0">
              <a:spcBef>
                <a:spcPts val="0"/>
              </a:spcBef>
              <a:spcAft>
                <a:spcPts val="0"/>
              </a:spcAft>
              <a:buNone/>
            </a:pPr>
            <a:r>
              <a:rPr lang="en" sz="1200" dirty="0">
                <a:solidFill>
                  <a:schemeClr val="dk1"/>
                </a:solidFill>
                <a:latin typeface="Raleway Medium" panose="020B0603030101060003" pitchFamily="34" charset="0"/>
              </a:rPr>
              <a:t>We thank thee, Oh Lord. </a:t>
            </a:r>
            <a:endParaRPr sz="1200" b="1" dirty="0">
              <a:latin typeface="Raleway Medium" panose="020B0603030101060003" pitchFamily="34" charset="0"/>
            </a:endParaRPr>
          </a:p>
        </p:txBody>
      </p:sp>
      <p:sp>
        <p:nvSpPr>
          <p:cNvPr id="19" name="Google Shape;104;p17">
            <a:extLst>
              <a:ext uri="{FF2B5EF4-FFF2-40B4-BE49-F238E27FC236}">
                <a16:creationId xmlns:a16="http://schemas.microsoft.com/office/drawing/2014/main" id="{DF3F37D3-5393-4CCB-B6FD-AD39D44AD01F}"/>
              </a:ext>
            </a:extLst>
          </p:cNvPr>
          <p:cNvSpPr txBox="1"/>
          <p:nvPr/>
        </p:nvSpPr>
        <p:spPr>
          <a:xfrm>
            <a:off x="220500" y="5368650"/>
            <a:ext cx="3665700" cy="3651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1200" b="1" dirty="0">
                <a:solidFill>
                  <a:schemeClr val="dk1"/>
                </a:solidFill>
                <a:latin typeface="Raleway Medium" panose="020B0603030101060003" pitchFamily="34" charset="0"/>
              </a:rPr>
              <a:t>Hung </a:t>
            </a:r>
            <a:r>
              <a:rPr lang="en-US" sz="1200" b="1" dirty="0" err="1">
                <a:solidFill>
                  <a:schemeClr val="dk1"/>
                </a:solidFill>
                <a:latin typeface="Raleway Medium" panose="020B0603030101060003" pitchFamily="34" charset="0"/>
              </a:rPr>
              <a:t>Vuong</a:t>
            </a:r>
            <a:r>
              <a:rPr lang="en-US" sz="1200" b="1" dirty="0">
                <a:solidFill>
                  <a:schemeClr val="dk1"/>
                </a:solidFill>
                <a:latin typeface="Raleway Medium" panose="020B0603030101060003" pitchFamily="34" charset="0"/>
              </a:rPr>
              <a:t> Grace</a:t>
            </a:r>
            <a:endParaRPr sz="1200" b="1" dirty="0">
              <a:solidFill>
                <a:schemeClr val="dk1"/>
              </a:solidFill>
              <a:latin typeface="Raleway Medium" panose="020B0603030101060003" pitchFamily="34" charset="0"/>
            </a:endParaRPr>
          </a:p>
          <a:p>
            <a:pPr marL="0" lvl="0" indent="0" algn="l" rtl="0">
              <a:spcBef>
                <a:spcPts val="0"/>
              </a:spcBef>
              <a:spcAft>
                <a:spcPts val="0"/>
              </a:spcAft>
              <a:buNone/>
            </a:pPr>
            <a:r>
              <a:rPr lang="en-US" sz="1200" dirty="0">
                <a:solidFill>
                  <a:schemeClr val="dk1"/>
                </a:solidFill>
                <a:latin typeface="Raleway Medium" panose="020B0603030101060003" pitchFamily="34" charset="0"/>
              </a:rPr>
              <a:t>For the bounty we received</a:t>
            </a:r>
          </a:p>
          <a:p>
            <a:pPr marL="0" lvl="0" indent="0" algn="l" rtl="0">
              <a:spcBef>
                <a:spcPts val="0"/>
              </a:spcBef>
              <a:spcAft>
                <a:spcPts val="0"/>
              </a:spcAft>
              <a:buNone/>
            </a:pPr>
            <a:r>
              <a:rPr lang="en-US" sz="1200" dirty="0">
                <a:solidFill>
                  <a:schemeClr val="dk1"/>
                </a:solidFill>
                <a:latin typeface="Raleway Medium" panose="020B0603030101060003" pitchFamily="34" charset="0"/>
              </a:rPr>
              <a:t>For the trails we blaze</a:t>
            </a:r>
          </a:p>
          <a:p>
            <a:pPr marL="0" lvl="0" indent="0" algn="l" rtl="0">
              <a:spcBef>
                <a:spcPts val="0"/>
              </a:spcBef>
              <a:spcAft>
                <a:spcPts val="0"/>
              </a:spcAft>
              <a:buNone/>
            </a:pPr>
            <a:r>
              <a:rPr lang="en-US" sz="1200" dirty="0">
                <a:solidFill>
                  <a:schemeClr val="dk1"/>
                </a:solidFill>
                <a:latin typeface="Raleway Medium" panose="020B0603030101060003" pitchFamily="34" charset="0"/>
              </a:rPr>
              <a:t>For the bonds we forged</a:t>
            </a:r>
          </a:p>
          <a:p>
            <a:pPr marL="0" lvl="0" indent="0" algn="l" rtl="0">
              <a:spcBef>
                <a:spcPts val="0"/>
              </a:spcBef>
              <a:spcAft>
                <a:spcPts val="0"/>
              </a:spcAft>
              <a:buNone/>
            </a:pPr>
            <a:r>
              <a:rPr lang="en-US" sz="1200" dirty="0">
                <a:solidFill>
                  <a:schemeClr val="dk1"/>
                </a:solidFill>
                <a:latin typeface="Raleway Medium" panose="020B0603030101060003" pitchFamily="34" charset="0"/>
              </a:rPr>
              <a:t>For Lien Doan Hung </a:t>
            </a:r>
            <a:r>
              <a:rPr lang="en-US" sz="1200" dirty="0" err="1">
                <a:solidFill>
                  <a:schemeClr val="dk1"/>
                </a:solidFill>
                <a:latin typeface="Raleway Medium" panose="020B0603030101060003" pitchFamily="34" charset="0"/>
              </a:rPr>
              <a:t>Vuong</a:t>
            </a:r>
            <a:endParaRPr lang="en-US" sz="1200" dirty="0">
              <a:solidFill>
                <a:schemeClr val="dk1"/>
              </a:solidFill>
              <a:latin typeface="Raleway Medium" panose="020B0603030101060003" pitchFamily="34" charset="0"/>
            </a:endParaRPr>
          </a:p>
          <a:p>
            <a:pPr marL="0" lvl="0" indent="0" algn="l" rtl="0">
              <a:spcBef>
                <a:spcPts val="0"/>
              </a:spcBef>
              <a:spcAft>
                <a:spcPts val="0"/>
              </a:spcAft>
              <a:buNone/>
            </a:pPr>
            <a:r>
              <a:rPr lang="en-US" sz="1200" dirty="0">
                <a:solidFill>
                  <a:schemeClr val="dk1"/>
                </a:solidFill>
                <a:latin typeface="Raleway Medium" panose="020B0603030101060003" pitchFamily="34" charset="0"/>
              </a:rPr>
              <a:t>We Thank thee, Oh Lord</a:t>
            </a:r>
            <a:endParaRPr sz="1200" dirty="0">
              <a:solidFill>
                <a:schemeClr val="dk1"/>
              </a:solidFill>
              <a:latin typeface="Raleway Medium" panose="020B0603030101060003" pitchFamily="34" charset="0"/>
            </a:endParaRPr>
          </a:p>
          <a:p>
            <a:pPr marL="0" lvl="0" indent="0" algn="l" rtl="0">
              <a:spcBef>
                <a:spcPts val="0"/>
              </a:spcBef>
              <a:spcAft>
                <a:spcPts val="0"/>
              </a:spcAft>
              <a:buNone/>
            </a:pPr>
            <a:endParaRPr lang="en-US" sz="1200" b="1" dirty="0">
              <a:solidFill>
                <a:schemeClr val="dk1"/>
              </a:solidFill>
              <a:latin typeface="Raleway Medium" panose="020B0603030101060003" pitchFamily="34" charset="0"/>
            </a:endParaRPr>
          </a:p>
          <a:p>
            <a:pPr marL="0" lvl="0" indent="0" algn="l" rtl="0">
              <a:spcBef>
                <a:spcPts val="0"/>
              </a:spcBef>
              <a:spcAft>
                <a:spcPts val="0"/>
              </a:spcAft>
              <a:buNone/>
            </a:pPr>
            <a:endParaRPr sz="1200" b="1" dirty="0">
              <a:solidFill>
                <a:schemeClr val="dk1"/>
              </a:solidFill>
              <a:latin typeface="Raleway Medium" panose="020B0603030101060003" pitchFamily="34" charset="0"/>
            </a:endParaRPr>
          </a:p>
          <a:p>
            <a:pPr marL="0" lvl="0" indent="0" algn="l" rtl="0">
              <a:spcBef>
                <a:spcPts val="0"/>
              </a:spcBef>
              <a:spcAft>
                <a:spcPts val="0"/>
              </a:spcAft>
              <a:buNone/>
            </a:pPr>
            <a:r>
              <a:rPr lang="en" sz="1200" b="1" dirty="0">
                <a:solidFill>
                  <a:schemeClr val="dk1"/>
                </a:solidFill>
                <a:latin typeface="Raleway Medium" panose="020B0603030101060003" pitchFamily="34" charset="0"/>
              </a:rPr>
              <a:t>Philmont Grace </a:t>
            </a:r>
            <a:endParaRPr sz="1200" b="1" dirty="0">
              <a:solidFill>
                <a:schemeClr val="dk1"/>
              </a:solidFill>
              <a:latin typeface="Raleway Medium" panose="020B0603030101060003" pitchFamily="34" charset="0"/>
            </a:endParaRPr>
          </a:p>
          <a:p>
            <a:pPr marL="0" lvl="0" indent="0" algn="l" rtl="0">
              <a:spcBef>
                <a:spcPts val="0"/>
              </a:spcBef>
              <a:spcAft>
                <a:spcPts val="0"/>
              </a:spcAft>
              <a:buNone/>
            </a:pPr>
            <a:r>
              <a:rPr lang="en" sz="1200" dirty="0">
                <a:solidFill>
                  <a:schemeClr val="dk1"/>
                </a:solidFill>
                <a:latin typeface="Raleway Medium" panose="020B0603030101060003" pitchFamily="34" charset="0"/>
              </a:rPr>
              <a:t>For food, for raiment, </a:t>
            </a:r>
            <a:endParaRPr sz="1200" dirty="0">
              <a:solidFill>
                <a:schemeClr val="dk1"/>
              </a:solidFill>
              <a:latin typeface="Raleway Medium" panose="020B0603030101060003" pitchFamily="34" charset="0"/>
            </a:endParaRPr>
          </a:p>
          <a:p>
            <a:pPr marL="0" lvl="0" indent="0" algn="l" rtl="0">
              <a:spcBef>
                <a:spcPts val="0"/>
              </a:spcBef>
              <a:spcAft>
                <a:spcPts val="0"/>
              </a:spcAft>
              <a:buNone/>
            </a:pPr>
            <a:r>
              <a:rPr lang="en" sz="1200" dirty="0">
                <a:solidFill>
                  <a:schemeClr val="dk1"/>
                </a:solidFill>
                <a:latin typeface="Raleway Medium" panose="020B0603030101060003" pitchFamily="34" charset="0"/>
              </a:rPr>
              <a:t>For life, for opportunity, </a:t>
            </a:r>
            <a:endParaRPr sz="1200" dirty="0">
              <a:solidFill>
                <a:schemeClr val="dk1"/>
              </a:solidFill>
              <a:latin typeface="Raleway Medium" panose="020B0603030101060003" pitchFamily="34" charset="0"/>
            </a:endParaRPr>
          </a:p>
          <a:p>
            <a:pPr marL="0" lvl="0" indent="0" algn="l" rtl="0">
              <a:spcBef>
                <a:spcPts val="0"/>
              </a:spcBef>
              <a:spcAft>
                <a:spcPts val="0"/>
              </a:spcAft>
              <a:buNone/>
            </a:pPr>
            <a:r>
              <a:rPr lang="en" sz="1200" dirty="0">
                <a:solidFill>
                  <a:schemeClr val="dk1"/>
                </a:solidFill>
                <a:latin typeface="Raleway Medium" panose="020B0603030101060003" pitchFamily="34" charset="0"/>
              </a:rPr>
              <a:t>For friendship and fellowship, </a:t>
            </a:r>
            <a:endParaRPr sz="1200" dirty="0">
              <a:solidFill>
                <a:schemeClr val="dk1"/>
              </a:solidFill>
              <a:latin typeface="Raleway Medium" panose="020B0603030101060003" pitchFamily="34" charset="0"/>
            </a:endParaRPr>
          </a:p>
          <a:p>
            <a:pPr marL="0" lvl="0" indent="0" algn="l" rtl="0">
              <a:spcBef>
                <a:spcPts val="0"/>
              </a:spcBef>
              <a:spcAft>
                <a:spcPts val="0"/>
              </a:spcAft>
              <a:buNone/>
            </a:pPr>
            <a:r>
              <a:rPr lang="en" sz="1200" dirty="0">
                <a:solidFill>
                  <a:schemeClr val="dk1"/>
                </a:solidFill>
                <a:latin typeface="Raleway Medium" panose="020B0603030101060003" pitchFamily="34" charset="0"/>
              </a:rPr>
              <a:t>We thank thee, Oh Lord. </a:t>
            </a:r>
            <a:endParaRPr sz="1200" dirty="0">
              <a:solidFill>
                <a:schemeClr val="dk1"/>
              </a:solidFill>
              <a:latin typeface="Raleway Medium" panose="020B0603030101060003" pitchFamily="34" charset="0"/>
            </a:endParaRPr>
          </a:p>
          <a:p>
            <a:pPr marL="0" lvl="0" indent="0" algn="l" rtl="0">
              <a:spcBef>
                <a:spcPts val="0"/>
              </a:spcBef>
              <a:spcAft>
                <a:spcPts val="0"/>
              </a:spcAft>
              <a:buNone/>
            </a:pPr>
            <a:endParaRPr lang="en-US" sz="1200" b="1" dirty="0">
              <a:solidFill>
                <a:schemeClr val="dk1"/>
              </a:solidFill>
              <a:latin typeface="Raleway Medium" panose="020B0603030101060003" pitchFamily="34" charset="0"/>
            </a:endParaRPr>
          </a:p>
          <a:p>
            <a:pPr marL="0" lvl="0" indent="0" algn="l" rtl="0">
              <a:spcBef>
                <a:spcPts val="0"/>
              </a:spcBef>
              <a:spcAft>
                <a:spcPts val="0"/>
              </a:spcAft>
              <a:buNone/>
            </a:pPr>
            <a:endParaRPr sz="1200" b="1" dirty="0">
              <a:solidFill>
                <a:schemeClr val="dk1"/>
              </a:solidFill>
              <a:latin typeface="Raleway Medium" panose="020B0603030101060003" pitchFamily="34" charset="0"/>
            </a:endParaRPr>
          </a:p>
          <a:p>
            <a:pPr marL="0" lvl="0" indent="0" algn="l" rtl="0">
              <a:spcBef>
                <a:spcPts val="0"/>
              </a:spcBef>
              <a:spcAft>
                <a:spcPts val="0"/>
              </a:spcAft>
              <a:buNone/>
            </a:pPr>
            <a:r>
              <a:rPr lang="en" sz="1200" b="1" dirty="0">
                <a:solidFill>
                  <a:schemeClr val="dk1"/>
                </a:solidFill>
                <a:latin typeface="Raleway Medium" panose="020B0603030101060003" pitchFamily="34" charset="0"/>
              </a:rPr>
              <a:t>Northern Tier Grace </a:t>
            </a:r>
            <a:endParaRPr sz="1200" b="1" dirty="0">
              <a:solidFill>
                <a:schemeClr val="dk1"/>
              </a:solidFill>
              <a:latin typeface="Raleway Medium" panose="020B0603030101060003" pitchFamily="34" charset="0"/>
            </a:endParaRPr>
          </a:p>
          <a:p>
            <a:pPr marL="0" lvl="0" indent="0" algn="l" rtl="0">
              <a:spcBef>
                <a:spcPts val="0"/>
              </a:spcBef>
              <a:spcAft>
                <a:spcPts val="0"/>
              </a:spcAft>
              <a:buNone/>
            </a:pPr>
            <a:r>
              <a:rPr lang="en" sz="1200" dirty="0">
                <a:solidFill>
                  <a:schemeClr val="dk1"/>
                </a:solidFill>
                <a:latin typeface="Raleway Medium" panose="020B0603030101060003" pitchFamily="34" charset="0"/>
              </a:rPr>
              <a:t>For food, for raiment, </a:t>
            </a:r>
            <a:endParaRPr sz="1200" dirty="0">
              <a:solidFill>
                <a:schemeClr val="dk1"/>
              </a:solidFill>
              <a:latin typeface="Raleway Medium" panose="020B0603030101060003" pitchFamily="34" charset="0"/>
            </a:endParaRPr>
          </a:p>
          <a:p>
            <a:pPr marL="0" lvl="0" indent="0" algn="l" rtl="0">
              <a:spcBef>
                <a:spcPts val="0"/>
              </a:spcBef>
              <a:spcAft>
                <a:spcPts val="0"/>
              </a:spcAft>
              <a:buNone/>
            </a:pPr>
            <a:r>
              <a:rPr lang="en" sz="1200" dirty="0">
                <a:solidFill>
                  <a:schemeClr val="dk1"/>
                </a:solidFill>
                <a:latin typeface="Raleway Medium" panose="020B0603030101060003" pitchFamily="34" charset="0"/>
              </a:rPr>
              <a:t>For life and opportunity, </a:t>
            </a:r>
            <a:endParaRPr sz="1200" dirty="0">
              <a:solidFill>
                <a:schemeClr val="dk1"/>
              </a:solidFill>
              <a:latin typeface="Raleway Medium" panose="020B0603030101060003" pitchFamily="34" charset="0"/>
            </a:endParaRPr>
          </a:p>
          <a:p>
            <a:pPr marL="0" lvl="0" indent="0" algn="l" rtl="0">
              <a:spcBef>
                <a:spcPts val="0"/>
              </a:spcBef>
              <a:spcAft>
                <a:spcPts val="0"/>
              </a:spcAft>
              <a:buNone/>
            </a:pPr>
            <a:r>
              <a:rPr lang="en" sz="1200" dirty="0">
                <a:solidFill>
                  <a:schemeClr val="dk1"/>
                </a:solidFill>
                <a:latin typeface="Raleway Medium" panose="020B0603030101060003" pitchFamily="34" charset="0"/>
              </a:rPr>
              <a:t>For sun and rain,</a:t>
            </a:r>
          </a:p>
          <a:p>
            <a:pPr marL="0" lvl="0" indent="0" algn="l" rtl="0">
              <a:spcBef>
                <a:spcPts val="0"/>
              </a:spcBef>
              <a:spcAft>
                <a:spcPts val="0"/>
              </a:spcAft>
              <a:buNone/>
            </a:pPr>
            <a:r>
              <a:rPr lang="en" sz="1200" dirty="0">
                <a:solidFill>
                  <a:schemeClr val="dk1"/>
                </a:solidFill>
                <a:latin typeface="Raleway Medium" panose="020B0603030101060003" pitchFamily="34" charset="0"/>
              </a:rPr>
              <a:t>For water and portage trails, </a:t>
            </a:r>
            <a:endParaRPr sz="1200" dirty="0">
              <a:solidFill>
                <a:schemeClr val="dk1"/>
              </a:solidFill>
              <a:latin typeface="Raleway Medium" panose="020B0603030101060003" pitchFamily="34" charset="0"/>
            </a:endParaRPr>
          </a:p>
          <a:p>
            <a:pPr marL="0" lvl="0" indent="0" algn="l" rtl="0">
              <a:spcBef>
                <a:spcPts val="0"/>
              </a:spcBef>
              <a:spcAft>
                <a:spcPts val="0"/>
              </a:spcAft>
              <a:buNone/>
            </a:pPr>
            <a:r>
              <a:rPr lang="en" sz="1200" dirty="0">
                <a:solidFill>
                  <a:schemeClr val="dk1"/>
                </a:solidFill>
                <a:latin typeface="Raleway Medium" panose="020B0603030101060003" pitchFamily="34" charset="0"/>
              </a:rPr>
              <a:t>For friendship and fellowship, </a:t>
            </a:r>
            <a:endParaRPr sz="1200" dirty="0">
              <a:solidFill>
                <a:schemeClr val="dk1"/>
              </a:solidFill>
              <a:latin typeface="Raleway Medium" panose="020B0603030101060003" pitchFamily="34" charset="0"/>
            </a:endParaRPr>
          </a:p>
          <a:p>
            <a:pPr marL="0" lvl="0" indent="0" algn="l" rtl="0">
              <a:spcBef>
                <a:spcPts val="0"/>
              </a:spcBef>
              <a:spcAft>
                <a:spcPts val="0"/>
              </a:spcAft>
              <a:buNone/>
            </a:pPr>
            <a:r>
              <a:rPr lang="en" sz="1200" dirty="0">
                <a:solidFill>
                  <a:schemeClr val="dk1"/>
                </a:solidFill>
                <a:latin typeface="Raleway Medium" panose="020B0603030101060003" pitchFamily="34" charset="0"/>
              </a:rPr>
              <a:t>We thank thee, Oh Lord. </a:t>
            </a:r>
            <a:endParaRPr sz="1200" b="1" dirty="0">
              <a:latin typeface="Raleway Medium" panose="020B0603030101060003" pitchFamily="34" charset="0"/>
            </a:endParaRPr>
          </a:p>
        </p:txBody>
      </p:sp>
      <p:sp>
        <p:nvSpPr>
          <p:cNvPr id="23" name="Google Shape;202;p24">
            <a:extLst>
              <a:ext uri="{FF2B5EF4-FFF2-40B4-BE49-F238E27FC236}">
                <a16:creationId xmlns:a16="http://schemas.microsoft.com/office/drawing/2014/main" id="{843BDDF7-4FAE-41FD-8601-9FE9C1F51D5C}"/>
              </a:ext>
            </a:extLst>
          </p:cNvPr>
          <p:cNvSpPr txBox="1"/>
          <p:nvPr/>
        </p:nvSpPr>
        <p:spPr>
          <a:xfrm>
            <a:off x="3998920" y="155387"/>
            <a:ext cx="3665700" cy="3651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b="1" dirty="0">
                <a:latin typeface="Raleway Medium" panose="020B0603030101060003" pitchFamily="34" charset="0"/>
              </a:rPr>
              <a:t>CLOSING SONGS</a:t>
            </a:r>
          </a:p>
          <a:p>
            <a:pPr marL="0" lvl="0" indent="0" algn="l" rtl="0">
              <a:spcBef>
                <a:spcPts val="0"/>
              </a:spcBef>
              <a:spcAft>
                <a:spcPts val="0"/>
              </a:spcAft>
              <a:buNone/>
            </a:pPr>
            <a:r>
              <a:rPr lang="vi-VN" sz="1200" b="1" dirty="0">
                <a:latin typeface="Raleway Medium" panose="020B0603030101060003" pitchFamily="34" charset="0"/>
              </a:rPr>
              <a:t>Gặp Nhau Đây</a:t>
            </a:r>
            <a:br>
              <a:rPr lang="en-US" sz="1200" b="1" dirty="0">
                <a:latin typeface="Raleway Medium" panose="020B0603030101060003" pitchFamily="34" charset="0"/>
              </a:rPr>
            </a:br>
            <a:r>
              <a:rPr lang="vi-VN" sz="1200" dirty="0">
                <a:latin typeface="Raleway Medium" panose="020B0603030101060003" pitchFamily="34" charset="0"/>
              </a:rPr>
              <a:t>Gặp nhau đây rồi chia tay. </a:t>
            </a:r>
            <a:endParaRPr lang="en-US" sz="1200" dirty="0">
              <a:latin typeface="Raleway Medium" panose="020B0603030101060003" pitchFamily="34" charset="0"/>
            </a:endParaRPr>
          </a:p>
          <a:p>
            <a:pPr marL="0" lvl="0" indent="0" algn="l" rtl="0">
              <a:spcBef>
                <a:spcPts val="0"/>
              </a:spcBef>
              <a:spcAft>
                <a:spcPts val="0"/>
              </a:spcAft>
              <a:buNone/>
            </a:pPr>
            <a:r>
              <a:rPr lang="vi-VN" sz="1200" dirty="0">
                <a:latin typeface="Raleway Medium" panose="020B0603030101060003" pitchFamily="34" charset="0"/>
              </a:rPr>
              <a:t>Ngày dài như đã vụt qua trong phút giây. </a:t>
            </a:r>
            <a:endParaRPr lang="en-US" sz="1200" dirty="0">
              <a:latin typeface="Raleway Medium" panose="020B0603030101060003" pitchFamily="34" charset="0"/>
            </a:endParaRPr>
          </a:p>
          <a:p>
            <a:pPr marL="0" lvl="0" indent="0" algn="l" rtl="0">
              <a:spcBef>
                <a:spcPts val="0"/>
              </a:spcBef>
              <a:spcAft>
                <a:spcPts val="0"/>
              </a:spcAft>
              <a:buNone/>
            </a:pPr>
            <a:r>
              <a:rPr lang="vi-VN" sz="1200" dirty="0">
                <a:latin typeface="Raleway Medium" panose="020B0603030101060003" pitchFamily="34" charset="0"/>
              </a:rPr>
              <a:t>Niềm hăng say còn chưa phai. </a:t>
            </a:r>
            <a:endParaRPr lang="en-US" sz="1200" dirty="0">
              <a:latin typeface="Raleway Medium" panose="020B0603030101060003" pitchFamily="34" charset="0"/>
            </a:endParaRPr>
          </a:p>
          <a:p>
            <a:pPr marL="0" lvl="0" indent="0" algn="l" rtl="0">
              <a:spcBef>
                <a:spcPts val="0"/>
              </a:spcBef>
              <a:spcAft>
                <a:spcPts val="0"/>
              </a:spcAft>
              <a:buNone/>
            </a:pPr>
            <a:r>
              <a:rPr lang="vi-VN" sz="1200" dirty="0">
                <a:latin typeface="Raleway Medium" panose="020B0603030101060003" pitchFamily="34" charset="0"/>
              </a:rPr>
              <a:t>Đường trường sông núi hẹn mai ta xum vầy Đường trường sông núi hẹn mai ta xum vầy. </a:t>
            </a:r>
            <a:endParaRPr lang="en-US" sz="1200" dirty="0">
              <a:latin typeface="Raleway Medium" panose="020B0603030101060003" pitchFamily="34" charset="0"/>
            </a:endParaRPr>
          </a:p>
          <a:p>
            <a:pPr marL="0" lvl="0" indent="0" algn="l" rtl="0">
              <a:spcBef>
                <a:spcPts val="0"/>
              </a:spcBef>
              <a:spcAft>
                <a:spcPts val="0"/>
              </a:spcAft>
              <a:buNone/>
            </a:pPr>
            <a:endParaRPr lang="vi-VN" sz="1200" dirty="0">
              <a:latin typeface="Raleway Medium" panose="020B0603030101060003" pitchFamily="34" charset="0"/>
            </a:endParaRPr>
          </a:p>
          <a:p>
            <a:pPr marL="0" lvl="0" indent="0" algn="l" rtl="0">
              <a:spcBef>
                <a:spcPts val="0"/>
              </a:spcBef>
              <a:spcAft>
                <a:spcPts val="0"/>
              </a:spcAft>
              <a:buNone/>
            </a:pPr>
            <a:r>
              <a:rPr lang="en-US" sz="1200" b="1" dirty="0" err="1">
                <a:latin typeface="Raleway Medium" panose="020B0603030101060003" pitchFamily="34" charset="0"/>
              </a:rPr>
              <a:t>Lúc</a:t>
            </a:r>
            <a:r>
              <a:rPr lang="en-US" sz="1200" b="1" dirty="0">
                <a:latin typeface="Raleway Medium" panose="020B0603030101060003" pitchFamily="34" charset="0"/>
              </a:rPr>
              <a:t> </a:t>
            </a:r>
            <a:r>
              <a:rPr lang="en-US" sz="1200" b="1" dirty="0" err="1">
                <a:latin typeface="Raleway Medium" panose="020B0603030101060003" pitchFamily="34" charset="0"/>
              </a:rPr>
              <a:t>Thú</a:t>
            </a:r>
            <a:r>
              <a:rPr lang="en-US" sz="1200" b="1" dirty="0">
                <a:latin typeface="Raleway Medium" panose="020B0603030101060003" pitchFamily="34" charset="0"/>
              </a:rPr>
              <a:t> </a:t>
            </a:r>
            <a:r>
              <a:rPr lang="en-US" sz="1200" b="1" dirty="0" err="1">
                <a:latin typeface="Raleway Medium" panose="020B0603030101060003" pitchFamily="34" charset="0"/>
              </a:rPr>
              <a:t>Vui</a:t>
            </a:r>
            <a:r>
              <a:rPr lang="en-US" sz="1200" b="1" dirty="0">
                <a:latin typeface="Raleway Medium" panose="020B0603030101060003" pitchFamily="34" charset="0"/>
              </a:rPr>
              <a:t> </a:t>
            </a:r>
            <a:r>
              <a:rPr lang="en-US" sz="1200" b="1" dirty="0" err="1">
                <a:latin typeface="Raleway Medium" panose="020B0603030101060003" pitchFamily="34" charset="0"/>
              </a:rPr>
              <a:t>Này</a:t>
            </a:r>
            <a:r>
              <a:rPr lang="en-US" sz="1200" b="1" dirty="0">
                <a:latin typeface="Raleway Medium" panose="020B0603030101060003" pitchFamily="34" charset="0"/>
              </a:rPr>
              <a:t> </a:t>
            </a:r>
            <a:br>
              <a:rPr lang="en-US" sz="1200" dirty="0">
                <a:latin typeface="Raleway Medium" panose="020B0603030101060003" pitchFamily="34" charset="0"/>
              </a:rPr>
            </a:br>
            <a:r>
              <a:rPr lang="en-US" sz="1200" dirty="0" err="1">
                <a:latin typeface="Raleway Medium" panose="020B0603030101060003" pitchFamily="34" charset="0"/>
              </a:rPr>
              <a:t>Lúc</a:t>
            </a:r>
            <a:r>
              <a:rPr lang="en-US" sz="1200" dirty="0">
                <a:latin typeface="Raleway Medium" panose="020B0603030101060003" pitchFamily="34" charset="0"/>
              </a:rPr>
              <a:t> </a:t>
            </a:r>
            <a:r>
              <a:rPr lang="en-US" sz="1200" dirty="0" err="1">
                <a:latin typeface="Raleway Medium" panose="020B0603030101060003" pitchFamily="34" charset="0"/>
              </a:rPr>
              <a:t>thú</a:t>
            </a:r>
            <a:r>
              <a:rPr lang="en-US" sz="1200" dirty="0">
                <a:latin typeface="Raleway Medium" panose="020B0603030101060003" pitchFamily="34" charset="0"/>
              </a:rPr>
              <a:t> </a:t>
            </a:r>
            <a:r>
              <a:rPr lang="en-US" sz="1200" dirty="0" err="1">
                <a:latin typeface="Raleway Medium" panose="020B0603030101060003" pitchFamily="34" charset="0"/>
              </a:rPr>
              <a:t>vui</a:t>
            </a:r>
            <a:r>
              <a:rPr lang="en-US" sz="1200" dirty="0">
                <a:latin typeface="Raleway Medium" panose="020B0603030101060003" pitchFamily="34" charset="0"/>
              </a:rPr>
              <a:t> </a:t>
            </a:r>
            <a:r>
              <a:rPr lang="en-US" sz="1200" dirty="0" err="1">
                <a:latin typeface="Raleway Medium" panose="020B0603030101060003" pitchFamily="34" charset="0"/>
              </a:rPr>
              <a:t>này</a:t>
            </a:r>
            <a:r>
              <a:rPr lang="en-US" sz="1200" dirty="0">
                <a:latin typeface="Raleway Medium" panose="020B0603030101060003" pitchFamily="34" charset="0"/>
              </a:rPr>
              <a:t> </a:t>
            </a:r>
            <a:r>
              <a:rPr lang="en-US" sz="1200" dirty="0" err="1">
                <a:latin typeface="Raleway Medium" panose="020B0603030101060003" pitchFamily="34" charset="0"/>
              </a:rPr>
              <a:t>lòng</a:t>
            </a:r>
            <a:r>
              <a:rPr lang="en-US" sz="1200" dirty="0">
                <a:latin typeface="Raleway Medium" panose="020B0603030101060003" pitchFamily="34" charset="0"/>
              </a:rPr>
              <a:t> </a:t>
            </a:r>
            <a:r>
              <a:rPr lang="en-US" sz="1200" dirty="0" err="1">
                <a:latin typeface="Raleway Medium" panose="020B0603030101060003" pitchFamily="34" charset="0"/>
              </a:rPr>
              <a:t>còn</a:t>
            </a:r>
            <a:r>
              <a:rPr lang="en-US" sz="1200" dirty="0">
                <a:latin typeface="Raleway Medium" panose="020B0603030101060003" pitchFamily="34" charset="0"/>
              </a:rPr>
              <a:t> </a:t>
            </a:r>
            <a:r>
              <a:rPr lang="en-US" sz="1200" dirty="0" err="1">
                <a:latin typeface="Raleway Medium" panose="020B0603030101060003" pitchFamily="34" charset="0"/>
              </a:rPr>
              <a:t>quyến</a:t>
            </a:r>
            <a:r>
              <a:rPr lang="en-US" sz="1200" dirty="0">
                <a:latin typeface="Raleway Medium" panose="020B0603030101060003" pitchFamily="34" charset="0"/>
              </a:rPr>
              <a:t> </a:t>
            </a:r>
            <a:r>
              <a:rPr lang="en-US" sz="1200" dirty="0" err="1">
                <a:latin typeface="Raleway Medium" panose="020B0603030101060003" pitchFamily="34" charset="0"/>
              </a:rPr>
              <a:t>luyến</a:t>
            </a:r>
            <a:r>
              <a:rPr lang="en-US" sz="1200" dirty="0">
                <a:latin typeface="Raleway Medium" panose="020B0603030101060003" pitchFamily="34" charset="0"/>
              </a:rPr>
              <a:t> </a:t>
            </a:r>
            <a:r>
              <a:rPr lang="en-US" sz="1200" dirty="0" err="1">
                <a:latin typeface="Raleway Medium" panose="020B0603030101060003" pitchFamily="34" charset="0"/>
              </a:rPr>
              <a:t>anh</a:t>
            </a:r>
            <a:r>
              <a:rPr lang="en-US" sz="1200" dirty="0">
                <a:latin typeface="Raleway Medium" panose="020B0603030101060003" pitchFamily="34" charset="0"/>
              </a:rPr>
              <a:t> </a:t>
            </a:r>
            <a:r>
              <a:rPr lang="en-US" sz="1200" dirty="0" err="1">
                <a:latin typeface="Raleway Medium" panose="020B0603030101060003" pitchFamily="34" charset="0"/>
              </a:rPr>
              <a:t>em</a:t>
            </a:r>
            <a:r>
              <a:rPr lang="en-US" sz="1200" dirty="0">
                <a:latin typeface="Raleway Medium" panose="020B0603030101060003" pitchFamily="34" charset="0"/>
              </a:rPr>
              <a:t> </a:t>
            </a:r>
            <a:r>
              <a:rPr lang="en-US" sz="1200" dirty="0" err="1">
                <a:latin typeface="Raleway Medium" panose="020B0603030101060003" pitchFamily="34" charset="0"/>
              </a:rPr>
              <a:t>chúng</a:t>
            </a:r>
            <a:r>
              <a:rPr lang="en-US" sz="1200" dirty="0">
                <a:latin typeface="Raleway Medium" panose="020B0603030101060003" pitchFamily="34" charset="0"/>
              </a:rPr>
              <a:t> </a:t>
            </a:r>
            <a:r>
              <a:rPr lang="en-US" sz="1200" dirty="0" err="1">
                <a:latin typeface="Raleway Medium" panose="020B0603030101060003" pitchFamily="34" charset="0"/>
              </a:rPr>
              <a:t>mình</a:t>
            </a:r>
            <a:r>
              <a:rPr lang="en-US" sz="1200" dirty="0">
                <a:latin typeface="Raleway Medium" panose="020B0603030101060003" pitchFamily="34" charset="0"/>
              </a:rPr>
              <a:t>.</a:t>
            </a:r>
          </a:p>
          <a:p>
            <a:pPr marL="0" lvl="0" indent="0" algn="l" rtl="0">
              <a:spcBef>
                <a:spcPts val="0"/>
              </a:spcBef>
              <a:spcAft>
                <a:spcPts val="0"/>
              </a:spcAft>
              <a:buNone/>
            </a:pPr>
            <a:r>
              <a:rPr lang="en-US" sz="1200" dirty="0">
                <a:latin typeface="Raleway Medium" panose="020B0603030101060003" pitchFamily="34" charset="0"/>
              </a:rPr>
              <a:t> </a:t>
            </a:r>
            <a:r>
              <a:rPr lang="en-US" sz="1200" dirty="0" err="1">
                <a:latin typeface="Raleway Medium" panose="020B0603030101060003" pitchFamily="34" charset="0"/>
              </a:rPr>
              <a:t>Lúc</a:t>
            </a:r>
            <a:r>
              <a:rPr lang="en-US" sz="1200" dirty="0">
                <a:latin typeface="Raleway Medium" panose="020B0603030101060003" pitchFamily="34" charset="0"/>
              </a:rPr>
              <a:t> </a:t>
            </a:r>
            <a:r>
              <a:rPr lang="en-US" sz="1200" dirty="0" err="1">
                <a:latin typeface="Raleway Medium" panose="020B0603030101060003" pitchFamily="34" charset="0"/>
              </a:rPr>
              <a:t>thú</a:t>
            </a:r>
            <a:r>
              <a:rPr lang="en-US" sz="1200" dirty="0">
                <a:latin typeface="Raleway Medium" panose="020B0603030101060003" pitchFamily="34" charset="0"/>
              </a:rPr>
              <a:t> </a:t>
            </a:r>
            <a:r>
              <a:rPr lang="en-US" sz="1200" dirty="0" err="1">
                <a:latin typeface="Raleway Medium" panose="020B0603030101060003" pitchFamily="34" charset="0"/>
              </a:rPr>
              <a:t>vui</a:t>
            </a:r>
            <a:r>
              <a:rPr lang="en-US" sz="1200" dirty="0">
                <a:latin typeface="Raleway Medium" panose="020B0603030101060003" pitchFamily="34" charset="0"/>
              </a:rPr>
              <a:t> </a:t>
            </a:r>
            <a:r>
              <a:rPr lang="en-US" sz="1200" dirty="0" err="1">
                <a:latin typeface="Raleway Medium" panose="020B0603030101060003" pitchFamily="34" charset="0"/>
              </a:rPr>
              <a:t>này</a:t>
            </a:r>
            <a:r>
              <a:rPr lang="en-US" sz="1200" dirty="0">
                <a:latin typeface="Raleway Medium" panose="020B0603030101060003" pitchFamily="34" charset="0"/>
              </a:rPr>
              <a:t> </a:t>
            </a:r>
            <a:r>
              <a:rPr lang="en-US" sz="1200" dirty="0" err="1">
                <a:latin typeface="Raleway Medium" panose="020B0603030101060003" pitchFamily="34" charset="0"/>
              </a:rPr>
              <a:t>lòng</a:t>
            </a:r>
            <a:r>
              <a:rPr lang="en-US" sz="1200" dirty="0">
                <a:latin typeface="Raleway Medium" panose="020B0603030101060003" pitchFamily="34" charset="0"/>
              </a:rPr>
              <a:t> </a:t>
            </a:r>
            <a:r>
              <a:rPr lang="en-US" sz="1200" dirty="0" err="1">
                <a:latin typeface="Raleway Medium" panose="020B0603030101060003" pitchFamily="34" charset="0"/>
              </a:rPr>
              <a:t>càng</a:t>
            </a:r>
            <a:r>
              <a:rPr lang="en-US" sz="1200" dirty="0">
                <a:latin typeface="Raleway Medium" panose="020B0603030101060003" pitchFamily="34" charset="0"/>
              </a:rPr>
              <a:t> </a:t>
            </a:r>
            <a:r>
              <a:rPr lang="en-US" sz="1200" dirty="0" err="1">
                <a:latin typeface="Raleway Medium" panose="020B0603030101060003" pitchFamily="34" charset="0"/>
              </a:rPr>
              <a:t>những</a:t>
            </a:r>
            <a:r>
              <a:rPr lang="en-US" sz="1200" dirty="0">
                <a:latin typeface="Raleway Medium" panose="020B0603030101060003" pitchFamily="34" charset="0"/>
              </a:rPr>
              <a:t> </a:t>
            </a:r>
            <a:r>
              <a:rPr lang="en-US" sz="1200" dirty="0" err="1">
                <a:latin typeface="Raleway Medium" panose="020B0603030101060003" pitchFamily="34" charset="0"/>
              </a:rPr>
              <a:t>muốn</a:t>
            </a:r>
            <a:r>
              <a:rPr lang="en-US" sz="1200" dirty="0">
                <a:latin typeface="Raleway Medium" panose="020B0603030101060003" pitchFamily="34" charset="0"/>
              </a:rPr>
              <a:t> </a:t>
            </a:r>
            <a:r>
              <a:rPr lang="en-US" sz="1200" dirty="0" err="1">
                <a:latin typeface="Raleway Medium" panose="020B0603030101060003" pitchFamily="34" charset="0"/>
              </a:rPr>
              <a:t>anh</a:t>
            </a:r>
            <a:r>
              <a:rPr lang="en-US" sz="1200" dirty="0">
                <a:latin typeface="Raleway Medium" panose="020B0603030101060003" pitchFamily="34" charset="0"/>
              </a:rPr>
              <a:t> </a:t>
            </a:r>
            <a:r>
              <a:rPr lang="en-US" sz="1200" dirty="0" err="1">
                <a:latin typeface="Raleway Medium" panose="020B0603030101060003" pitchFamily="34" charset="0"/>
              </a:rPr>
              <a:t>em</a:t>
            </a:r>
            <a:r>
              <a:rPr lang="en-US" sz="1200" dirty="0">
                <a:latin typeface="Raleway Medium" panose="020B0603030101060003" pitchFamily="34" charset="0"/>
              </a:rPr>
              <a:t> </a:t>
            </a:r>
            <a:r>
              <a:rPr lang="en-US" sz="1200" dirty="0" err="1">
                <a:latin typeface="Raleway Medium" panose="020B0603030101060003" pitchFamily="34" charset="0"/>
              </a:rPr>
              <a:t>thấu</a:t>
            </a:r>
            <a:r>
              <a:rPr lang="en-US" sz="1200" dirty="0">
                <a:latin typeface="Raleway Medium" panose="020B0603030101060003" pitchFamily="34" charset="0"/>
              </a:rPr>
              <a:t> </a:t>
            </a:r>
            <a:r>
              <a:rPr lang="en-US" sz="1200" dirty="0" err="1">
                <a:latin typeface="Raleway Medium" panose="020B0603030101060003" pitchFamily="34" charset="0"/>
              </a:rPr>
              <a:t>tình</a:t>
            </a:r>
            <a:r>
              <a:rPr lang="en-US" sz="1200" dirty="0">
                <a:latin typeface="Raleway Medium" panose="020B0603030101060003" pitchFamily="34" charset="0"/>
              </a:rPr>
              <a:t>. </a:t>
            </a:r>
          </a:p>
          <a:p>
            <a:pPr marL="0" lvl="0" indent="0" algn="l" rtl="0">
              <a:spcBef>
                <a:spcPts val="0"/>
              </a:spcBef>
              <a:spcAft>
                <a:spcPts val="0"/>
              </a:spcAft>
              <a:buNone/>
            </a:pPr>
            <a:r>
              <a:rPr lang="en-US" sz="1200" dirty="0" err="1">
                <a:latin typeface="Raleway Medium" panose="020B0603030101060003" pitchFamily="34" charset="0"/>
              </a:rPr>
              <a:t>Rời</a:t>
            </a:r>
            <a:r>
              <a:rPr lang="en-US" sz="1200" dirty="0">
                <a:latin typeface="Raleway Medium" panose="020B0603030101060003" pitchFamily="34" charset="0"/>
              </a:rPr>
              <a:t> </a:t>
            </a:r>
            <a:r>
              <a:rPr lang="en-US" sz="1200" dirty="0" err="1">
                <a:latin typeface="Raleway Medium" panose="020B0603030101060003" pitchFamily="34" charset="0"/>
              </a:rPr>
              <a:t>tay</a:t>
            </a:r>
            <a:r>
              <a:rPr lang="en-US" sz="1200" dirty="0">
                <a:latin typeface="Raleway Medium" panose="020B0603030101060003" pitchFamily="34" charset="0"/>
              </a:rPr>
              <a:t> </a:t>
            </a:r>
            <a:r>
              <a:rPr lang="en-US" sz="1200" dirty="0" err="1">
                <a:latin typeface="Raleway Medium" panose="020B0603030101060003" pitchFamily="34" charset="0"/>
              </a:rPr>
              <a:t>nhau</a:t>
            </a:r>
            <a:r>
              <a:rPr lang="en-US" sz="1200" dirty="0">
                <a:latin typeface="Raleway Medium" panose="020B0603030101060003" pitchFamily="34" charset="0"/>
              </a:rPr>
              <a:t> </a:t>
            </a:r>
            <a:r>
              <a:rPr lang="en-US" sz="1200" dirty="0" err="1">
                <a:latin typeface="Raleway Medium" panose="020B0603030101060003" pitchFamily="34" charset="0"/>
              </a:rPr>
              <a:t>chớ</a:t>
            </a:r>
            <a:r>
              <a:rPr lang="en-US" sz="1200" dirty="0">
                <a:latin typeface="Raleway Medium" panose="020B0603030101060003" pitchFamily="34" charset="0"/>
              </a:rPr>
              <a:t> </a:t>
            </a:r>
            <a:r>
              <a:rPr lang="en-US" sz="1200" dirty="0" err="1">
                <a:latin typeface="Raleway Medium" panose="020B0603030101060003" pitchFamily="34" charset="0"/>
              </a:rPr>
              <a:t>lâu</a:t>
            </a:r>
            <a:r>
              <a:rPr lang="en-US" sz="1200" dirty="0">
                <a:latin typeface="Raleway Medium" panose="020B0603030101060003" pitchFamily="34" charset="0"/>
              </a:rPr>
              <a:t> </a:t>
            </a:r>
            <a:r>
              <a:rPr lang="en-US" sz="1200" dirty="0" err="1">
                <a:latin typeface="Raleway Medium" panose="020B0603030101060003" pitchFamily="34" charset="0"/>
              </a:rPr>
              <a:t>nhé</a:t>
            </a:r>
            <a:r>
              <a:rPr lang="en-US" sz="1200" dirty="0">
                <a:latin typeface="Raleway Medium" panose="020B0603030101060003" pitchFamily="34" charset="0"/>
              </a:rPr>
              <a:t> </a:t>
            </a:r>
          </a:p>
          <a:p>
            <a:pPr marL="0" lvl="0" indent="0" algn="l" rtl="0">
              <a:spcBef>
                <a:spcPts val="0"/>
              </a:spcBef>
              <a:spcAft>
                <a:spcPts val="0"/>
              </a:spcAft>
              <a:buNone/>
            </a:pPr>
            <a:r>
              <a:rPr lang="en-US" sz="1200" dirty="0" err="1">
                <a:latin typeface="Raleway Medium" panose="020B0603030101060003" pitchFamily="34" charset="0"/>
              </a:rPr>
              <a:t>Tình</a:t>
            </a:r>
            <a:r>
              <a:rPr lang="en-US" sz="1200" dirty="0">
                <a:latin typeface="Raleway Medium" panose="020B0603030101060003" pitchFamily="34" charset="0"/>
              </a:rPr>
              <a:t> </a:t>
            </a:r>
            <a:r>
              <a:rPr lang="en-US" sz="1200" dirty="0" err="1">
                <a:latin typeface="Raleway Medium" panose="020B0603030101060003" pitchFamily="34" charset="0"/>
              </a:rPr>
              <a:t>anh</a:t>
            </a:r>
            <a:r>
              <a:rPr lang="en-US" sz="1200" dirty="0">
                <a:latin typeface="Raleway Medium" panose="020B0603030101060003" pitchFamily="34" charset="0"/>
              </a:rPr>
              <a:t> </a:t>
            </a:r>
            <a:r>
              <a:rPr lang="en-US" sz="1200" dirty="0" err="1">
                <a:latin typeface="Raleway Medium" panose="020B0603030101060003" pitchFamily="34" charset="0"/>
              </a:rPr>
              <a:t>em</a:t>
            </a:r>
            <a:r>
              <a:rPr lang="en-US" sz="1200" dirty="0">
                <a:latin typeface="Raleway Medium" panose="020B0603030101060003" pitchFamily="34" charset="0"/>
              </a:rPr>
              <a:t> </a:t>
            </a:r>
            <a:r>
              <a:rPr lang="en-US" sz="1200" dirty="0" err="1">
                <a:latin typeface="Raleway Medium" panose="020B0603030101060003" pitchFamily="34" charset="0"/>
              </a:rPr>
              <a:t>chớ</a:t>
            </a:r>
            <a:r>
              <a:rPr lang="en-US" sz="1200" dirty="0">
                <a:latin typeface="Raleway Medium" panose="020B0603030101060003" pitchFamily="34" charset="0"/>
              </a:rPr>
              <a:t> </a:t>
            </a:r>
            <a:r>
              <a:rPr lang="en-US" sz="1200" dirty="0" err="1">
                <a:latin typeface="Raleway Medium" panose="020B0603030101060003" pitchFamily="34" charset="0"/>
              </a:rPr>
              <a:t>quên</a:t>
            </a:r>
            <a:r>
              <a:rPr lang="en-US" sz="1200" dirty="0">
                <a:latin typeface="Raleway Medium" panose="020B0603030101060003" pitchFamily="34" charset="0"/>
              </a:rPr>
              <a:t> </a:t>
            </a:r>
            <a:r>
              <a:rPr lang="en-US" sz="1200" dirty="0" err="1">
                <a:latin typeface="Raleway Medium" panose="020B0603030101060003" pitchFamily="34" charset="0"/>
              </a:rPr>
              <a:t>nhé</a:t>
            </a:r>
            <a:r>
              <a:rPr lang="en-US" sz="1200" dirty="0">
                <a:latin typeface="Raleway Medium" panose="020B0603030101060003" pitchFamily="34" charset="0"/>
              </a:rPr>
              <a:t> </a:t>
            </a:r>
          </a:p>
          <a:p>
            <a:pPr marL="0" lvl="0" indent="0" algn="l" rtl="0">
              <a:spcBef>
                <a:spcPts val="0"/>
              </a:spcBef>
              <a:spcAft>
                <a:spcPts val="0"/>
              </a:spcAft>
              <a:buNone/>
            </a:pPr>
            <a:r>
              <a:rPr lang="en-US" sz="1200" dirty="0" err="1">
                <a:latin typeface="Raleway Medium" panose="020B0603030101060003" pitchFamily="34" charset="0"/>
              </a:rPr>
              <a:t>Lòng</a:t>
            </a:r>
            <a:r>
              <a:rPr lang="en-US" sz="1200" dirty="0">
                <a:latin typeface="Raleway Medium" panose="020B0603030101060003" pitchFamily="34" charset="0"/>
              </a:rPr>
              <a:t> </a:t>
            </a:r>
            <a:r>
              <a:rPr lang="en-US" sz="1200" dirty="0" err="1">
                <a:latin typeface="Raleway Medium" panose="020B0603030101060003" pitchFamily="34" charset="0"/>
              </a:rPr>
              <a:t>anh</a:t>
            </a:r>
            <a:r>
              <a:rPr lang="en-US" sz="1200" dirty="0">
                <a:latin typeface="Raleway Medium" panose="020B0603030101060003" pitchFamily="34" charset="0"/>
              </a:rPr>
              <a:t> </a:t>
            </a:r>
            <a:r>
              <a:rPr lang="en-US" sz="1200" dirty="0" err="1">
                <a:latin typeface="Raleway Medium" panose="020B0603030101060003" pitchFamily="34" charset="0"/>
              </a:rPr>
              <a:t>em</a:t>
            </a:r>
            <a:r>
              <a:rPr lang="en-US" sz="1200" dirty="0">
                <a:latin typeface="Raleway Medium" panose="020B0603030101060003" pitchFamily="34" charset="0"/>
              </a:rPr>
              <a:t> </a:t>
            </a:r>
            <a:r>
              <a:rPr lang="en-US" sz="1200" dirty="0" err="1">
                <a:latin typeface="Raleway Medium" panose="020B0603030101060003" pitchFamily="34" charset="0"/>
              </a:rPr>
              <a:t>nhớ</a:t>
            </a:r>
            <a:r>
              <a:rPr lang="en-US" sz="1200" dirty="0">
                <a:latin typeface="Raleway Medium" panose="020B0603030101060003" pitchFamily="34" charset="0"/>
              </a:rPr>
              <a:t> </a:t>
            </a:r>
            <a:r>
              <a:rPr lang="en-US" sz="1200" dirty="0" err="1">
                <a:latin typeface="Raleway Medium" panose="020B0603030101060003" pitchFamily="34" charset="0"/>
              </a:rPr>
              <a:t>nhau</a:t>
            </a:r>
            <a:r>
              <a:rPr lang="en-US" sz="1200" dirty="0">
                <a:latin typeface="Raleway Medium" panose="020B0603030101060003" pitchFamily="34" charset="0"/>
              </a:rPr>
              <a:t> </a:t>
            </a:r>
            <a:r>
              <a:rPr lang="en-US" sz="1200" dirty="0" err="1">
                <a:latin typeface="Raleway Medium" panose="020B0603030101060003" pitchFamily="34" charset="0"/>
              </a:rPr>
              <a:t>tuy</a:t>
            </a:r>
            <a:r>
              <a:rPr lang="en-US" sz="1200" dirty="0">
                <a:latin typeface="Raleway Medium" panose="020B0603030101060003" pitchFamily="34" charset="0"/>
              </a:rPr>
              <a:t> </a:t>
            </a:r>
            <a:r>
              <a:rPr lang="en-US" sz="1200" dirty="0" err="1">
                <a:latin typeface="Raleway Medium" panose="020B0603030101060003" pitchFamily="34" charset="0"/>
              </a:rPr>
              <a:t>xa</a:t>
            </a:r>
            <a:r>
              <a:rPr lang="en-US" sz="1200" dirty="0">
                <a:latin typeface="Raleway Medium" panose="020B0603030101060003" pitchFamily="34" charset="0"/>
              </a:rPr>
              <a:t> </a:t>
            </a:r>
            <a:r>
              <a:rPr lang="en-US" sz="1200" dirty="0" err="1">
                <a:latin typeface="Raleway Medium" panose="020B0603030101060003" pitchFamily="34" charset="0"/>
              </a:rPr>
              <a:t>mà</a:t>
            </a:r>
            <a:r>
              <a:rPr lang="en-US" sz="1200" dirty="0">
                <a:latin typeface="Raleway Medium" panose="020B0603030101060003" pitchFamily="34" charset="0"/>
              </a:rPr>
              <a:t> </a:t>
            </a:r>
            <a:r>
              <a:rPr lang="en-US" sz="1200" dirty="0" err="1">
                <a:latin typeface="Raleway Medium" panose="020B0603030101060003" pitchFamily="34" charset="0"/>
              </a:rPr>
              <a:t>hóa</a:t>
            </a:r>
            <a:r>
              <a:rPr lang="en-US" sz="1200" dirty="0">
                <a:latin typeface="Raleway Medium" panose="020B0603030101060003" pitchFamily="34" charset="0"/>
              </a:rPr>
              <a:t> ra </a:t>
            </a:r>
            <a:r>
              <a:rPr lang="en-US" sz="1200" dirty="0" err="1">
                <a:latin typeface="Raleway Medium" panose="020B0603030101060003" pitchFamily="34" charset="0"/>
              </a:rPr>
              <a:t>gần</a:t>
            </a:r>
            <a:endParaRPr lang="en-US" sz="1200" dirty="0">
              <a:latin typeface="Raleway Medium" panose="020B0603030101060003" pitchFamily="34" charset="0"/>
            </a:endParaRPr>
          </a:p>
          <a:p>
            <a:pPr marL="0" lvl="0" indent="0" algn="l" rtl="0">
              <a:spcBef>
                <a:spcPts val="0"/>
              </a:spcBef>
              <a:spcAft>
                <a:spcPts val="0"/>
              </a:spcAft>
              <a:buNone/>
            </a:pPr>
            <a:r>
              <a:rPr lang="en-US" sz="1200" dirty="0">
                <a:latin typeface="Raleway Medium" panose="020B0603030101060003" pitchFamily="34" charset="0"/>
              </a:rPr>
              <a:t> </a:t>
            </a:r>
          </a:p>
          <a:p>
            <a:pPr marL="0" lvl="0" indent="0" algn="l" rtl="0">
              <a:spcBef>
                <a:spcPts val="0"/>
              </a:spcBef>
              <a:spcAft>
                <a:spcPts val="0"/>
              </a:spcAft>
              <a:buNone/>
            </a:pPr>
            <a:r>
              <a:rPr lang="en-US" sz="1200" dirty="0" err="1">
                <a:latin typeface="Raleway Medium" panose="020B0603030101060003" pitchFamily="34" charset="0"/>
              </a:rPr>
              <a:t>Quyến</a:t>
            </a:r>
            <a:r>
              <a:rPr lang="en-US" sz="1200" dirty="0">
                <a:latin typeface="Raleway Medium" panose="020B0603030101060003" pitchFamily="34" charset="0"/>
              </a:rPr>
              <a:t> </a:t>
            </a:r>
            <a:r>
              <a:rPr lang="en-US" sz="1200" dirty="0" err="1">
                <a:latin typeface="Raleway Medium" panose="020B0603030101060003" pitchFamily="34" charset="0"/>
              </a:rPr>
              <a:t>luyến</a:t>
            </a:r>
            <a:r>
              <a:rPr lang="en-US" sz="1200" dirty="0">
                <a:latin typeface="Raleway Medium" panose="020B0603030101060003" pitchFamily="34" charset="0"/>
              </a:rPr>
              <a:t> </a:t>
            </a:r>
            <a:r>
              <a:rPr lang="en-US" sz="1200" dirty="0" err="1">
                <a:latin typeface="Raleway Medium" panose="020B0603030101060003" pitchFamily="34" charset="0"/>
              </a:rPr>
              <a:t>nhau</a:t>
            </a:r>
            <a:r>
              <a:rPr lang="en-US" sz="1200" dirty="0">
                <a:latin typeface="Raleway Medium" panose="020B0603030101060003" pitchFamily="34" charset="0"/>
              </a:rPr>
              <a:t> </a:t>
            </a:r>
            <a:r>
              <a:rPr lang="en-US" sz="1200" dirty="0" err="1">
                <a:latin typeface="Raleway Medium" panose="020B0603030101060003" pitchFamily="34" charset="0"/>
              </a:rPr>
              <a:t>là</a:t>
            </a:r>
            <a:r>
              <a:rPr lang="en-US" sz="1200" dirty="0">
                <a:latin typeface="Raleway Medium" panose="020B0603030101060003" pitchFamily="34" charset="0"/>
              </a:rPr>
              <a:t> </a:t>
            </a:r>
            <a:r>
              <a:rPr lang="en-US" sz="1200" dirty="0" err="1">
                <a:latin typeface="Raleway Medium" panose="020B0603030101060003" pitchFamily="34" charset="0"/>
              </a:rPr>
              <a:t>tình</a:t>
            </a:r>
            <a:r>
              <a:rPr lang="en-US" sz="1200" dirty="0">
                <a:latin typeface="Raleway Medium" panose="020B0603030101060003" pitchFamily="34" charset="0"/>
              </a:rPr>
              <a:t> </a:t>
            </a:r>
            <a:r>
              <a:rPr lang="en-US" sz="1200" dirty="0" err="1">
                <a:latin typeface="Raleway Medium" panose="020B0603030101060003" pitchFamily="34" charset="0"/>
              </a:rPr>
              <a:t>mình</a:t>
            </a:r>
            <a:r>
              <a:rPr lang="en-US" sz="1200" dirty="0">
                <a:latin typeface="Raleway Medium" panose="020B0603030101060003" pitchFamily="34" charset="0"/>
              </a:rPr>
              <a:t> </a:t>
            </a:r>
            <a:r>
              <a:rPr lang="en-US" sz="1200" dirty="0" err="1">
                <a:latin typeface="Raleway Medium" panose="020B0603030101060003" pitchFamily="34" charset="0"/>
              </a:rPr>
              <a:t>đối</a:t>
            </a:r>
            <a:r>
              <a:rPr lang="en-US" sz="1200" dirty="0">
                <a:latin typeface="Raleway Medium" panose="020B0603030101060003" pitchFamily="34" charset="0"/>
              </a:rPr>
              <a:t> </a:t>
            </a:r>
            <a:r>
              <a:rPr lang="en-US" sz="1200" dirty="0" err="1">
                <a:latin typeface="Raleway Medium" panose="020B0603030101060003" pitchFamily="34" charset="0"/>
              </a:rPr>
              <a:t>với</a:t>
            </a:r>
            <a:r>
              <a:rPr lang="en-US" sz="1200" dirty="0">
                <a:latin typeface="Raleway Medium" panose="020B0603030101060003" pitchFamily="34" charset="0"/>
              </a:rPr>
              <a:t> </a:t>
            </a:r>
            <a:r>
              <a:rPr lang="en-US" sz="1200" dirty="0" err="1">
                <a:latin typeface="Raleway Medium" panose="020B0603030101060003" pitchFamily="34" charset="0"/>
              </a:rPr>
              <a:t>anh</a:t>
            </a:r>
            <a:r>
              <a:rPr lang="en-US" sz="1200" dirty="0">
                <a:latin typeface="Raleway Medium" panose="020B0603030101060003" pitchFamily="34" charset="0"/>
              </a:rPr>
              <a:t> </a:t>
            </a:r>
            <a:r>
              <a:rPr lang="en-US" sz="1200" dirty="0" err="1">
                <a:latin typeface="Raleway Medium" panose="020B0603030101060003" pitchFamily="34" charset="0"/>
              </a:rPr>
              <a:t>em</a:t>
            </a:r>
            <a:r>
              <a:rPr lang="en-US" sz="1200" dirty="0">
                <a:latin typeface="Raleway Medium" panose="020B0603030101060003" pitchFamily="34" charset="0"/>
              </a:rPr>
              <a:t> ở </a:t>
            </a:r>
            <a:r>
              <a:rPr lang="en-US" sz="1200" dirty="0" err="1">
                <a:latin typeface="Raleway Medium" panose="020B0603030101060003" pitchFamily="34" charset="0"/>
              </a:rPr>
              <a:t>Đoàn</a:t>
            </a:r>
            <a:r>
              <a:rPr lang="en-US" sz="1200" dirty="0">
                <a:latin typeface="Raleway Medium" panose="020B0603030101060003" pitchFamily="34" charset="0"/>
              </a:rPr>
              <a:t> </a:t>
            </a:r>
            <a:r>
              <a:rPr lang="en-US" sz="1200" dirty="0" err="1">
                <a:latin typeface="Raleway Medium" panose="020B0603030101060003" pitchFamily="34" charset="0"/>
              </a:rPr>
              <a:t>Quyến</a:t>
            </a:r>
            <a:r>
              <a:rPr lang="en-US" sz="1200" dirty="0">
                <a:latin typeface="Raleway Medium" panose="020B0603030101060003" pitchFamily="34" charset="0"/>
              </a:rPr>
              <a:t> </a:t>
            </a:r>
            <a:r>
              <a:rPr lang="en-US" sz="1200" dirty="0" err="1">
                <a:latin typeface="Raleway Medium" panose="020B0603030101060003" pitchFamily="34" charset="0"/>
              </a:rPr>
              <a:t>luyến</a:t>
            </a:r>
            <a:r>
              <a:rPr lang="en-US" sz="1200" dirty="0">
                <a:latin typeface="Raleway Medium" panose="020B0603030101060003" pitchFamily="34" charset="0"/>
              </a:rPr>
              <a:t> </a:t>
            </a:r>
            <a:r>
              <a:rPr lang="en-US" sz="1200" dirty="0" err="1">
                <a:latin typeface="Raleway Medium" panose="020B0603030101060003" pitchFamily="34" charset="0"/>
              </a:rPr>
              <a:t>nhau</a:t>
            </a:r>
            <a:r>
              <a:rPr lang="en-US" sz="1200" dirty="0">
                <a:latin typeface="Raleway Medium" panose="020B0603030101060003" pitchFamily="34" charset="0"/>
              </a:rPr>
              <a:t> </a:t>
            </a:r>
            <a:r>
              <a:rPr lang="en-US" sz="1200" dirty="0" err="1">
                <a:latin typeface="Raleway Medium" panose="020B0603030101060003" pitchFamily="34" charset="0"/>
              </a:rPr>
              <a:t>là</a:t>
            </a:r>
            <a:r>
              <a:rPr lang="en-US" sz="1200" dirty="0">
                <a:latin typeface="Raleway Medium" panose="020B0603030101060003" pitchFamily="34" charset="0"/>
              </a:rPr>
              <a:t> </a:t>
            </a:r>
            <a:r>
              <a:rPr lang="en-US" sz="1200" dirty="0" err="1">
                <a:latin typeface="Raleway Medium" panose="020B0603030101060003" pitchFamily="34" charset="0"/>
              </a:rPr>
              <a:t>tình</a:t>
            </a:r>
            <a:r>
              <a:rPr lang="en-US" sz="1200" dirty="0">
                <a:latin typeface="Raleway Medium" panose="020B0603030101060003" pitchFamily="34" charset="0"/>
              </a:rPr>
              <a:t> </a:t>
            </a:r>
            <a:r>
              <a:rPr lang="en-US" sz="1200" dirty="0" err="1">
                <a:latin typeface="Raleway Medium" panose="020B0603030101060003" pitchFamily="34" charset="0"/>
              </a:rPr>
              <a:t>mình</a:t>
            </a:r>
            <a:r>
              <a:rPr lang="en-US" sz="1200" dirty="0">
                <a:latin typeface="Raleway Medium" panose="020B0603030101060003" pitchFamily="34" charset="0"/>
              </a:rPr>
              <a:t> </a:t>
            </a:r>
            <a:r>
              <a:rPr lang="en-US" sz="1200" dirty="0" err="1">
                <a:latin typeface="Raleway Medium" panose="020B0603030101060003" pitchFamily="34" charset="0"/>
              </a:rPr>
              <a:t>đối</a:t>
            </a:r>
            <a:r>
              <a:rPr lang="en-US" sz="1200" dirty="0">
                <a:latin typeface="Raleway Medium" panose="020B0603030101060003" pitchFamily="34" charset="0"/>
              </a:rPr>
              <a:t> </a:t>
            </a:r>
            <a:r>
              <a:rPr lang="en-US" sz="1200" dirty="0" err="1">
                <a:latin typeface="Raleway Medium" panose="020B0603030101060003" pitchFamily="34" charset="0"/>
              </a:rPr>
              <a:t>với</a:t>
            </a:r>
            <a:r>
              <a:rPr lang="en-US" sz="1200" dirty="0">
                <a:latin typeface="Raleway Medium" panose="020B0603030101060003" pitchFamily="34" charset="0"/>
              </a:rPr>
              <a:t> </a:t>
            </a:r>
            <a:r>
              <a:rPr lang="en-US" sz="1200" dirty="0" err="1">
                <a:latin typeface="Raleway Medium" panose="020B0603030101060003" pitchFamily="34" charset="0"/>
              </a:rPr>
              <a:t>anh</a:t>
            </a:r>
            <a:r>
              <a:rPr lang="en-US" sz="1200" dirty="0">
                <a:latin typeface="Raleway Medium" panose="020B0603030101060003" pitchFamily="34" charset="0"/>
              </a:rPr>
              <a:t> </a:t>
            </a:r>
            <a:r>
              <a:rPr lang="en-US" sz="1200" dirty="0" err="1">
                <a:latin typeface="Raleway Medium" panose="020B0603030101060003" pitchFamily="34" charset="0"/>
              </a:rPr>
              <a:t>em</a:t>
            </a:r>
            <a:r>
              <a:rPr lang="en-US" sz="1200" dirty="0">
                <a:latin typeface="Raleway Medium" panose="020B0603030101060003" pitchFamily="34" charset="0"/>
              </a:rPr>
              <a:t> </a:t>
            </a:r>
            <a:r>
              <a:rPr lang="en-US" sz="1200" dirty="0" err="1">
                <a:latin typeface="Raleway Medium" panose="020B0603030101060003" pitchFamily="34" charset="0"/>
              </a:rPr>
              <a:t>các</a:t>
            </a:r>
            <a:r>
              <a:rPr lang="en-US" sz="1200" dirty="0">
                <a:latin typeface="Raleway Medium" panose="020B0603030101060003" pitchFamily="34" charset="0"/>
              </a:rPr>
              <a:t> </a:t>
            </a:r>
            <a:r>
              <a:rPr lang="en-US" sz="1200" dirty="0" err="1">
                <a:latin typeface="Raleway Medium" panose="020B0603030101060003" pitchFamily="34" charset="0"/>
              </a:rPr>
              <a:t>Đoàn</a:t>
            </a:r>
            <a:r>
              <a:rPr lang="en-US" sz="1200" dirty="0">
                <a:latin typeface="Raleway Medium" panose="020B0603030101060003" pitchFamily="34" charset="0"/>
              </a:rPr>
              <a:t>. </a:t>
            </a:r>
          </a:p>
          <a:p>
            <a:pPr marL="0" lvl="0" indent="0" algn="l" rtl="0">
              <a:spcBef>
                <a:spcPts val="0"/>
              </a:spcBef>
              <a:spcAft>
                <a:spcPts val="0"/>
              </a:spcAft>
              <a:buNone/>
            </a:pPr>
            <a:r>
              <a:rPr lang="en-US" sz="1200" dirty="0" err="1">
                <a:latin typeface="Raleway Medium" panose="020B0603030101060003" pitchFamily="34" charset="0"/>
              </a:rPr>
              <a:t>Rời</a:t>
            </a:r>
            <a:r>
              <a:rPr lang="en-US" sz="1200" dirty="0">
                <a:latin typeface="Raleway Medium" panose="020B0603030101060003" pitchFamily="34" charset="0"/>
              </a:rPr>
              <a:t> </a:t>
            </a:r>
            <a:r>
              <a:rPr lang="en-US" sz="1200" dirty="0" err="1">
                <a:latin typeface="Raleway Medium" panose="020B0603030101060003" pitchFamily="34" charset="0"/>
              </a:rPr>
              <a:t>tay</a:t>
            </a:r>
            <a:r>
              <a:rPr lang="en-US" sz="1200" dirty="0">
                <a:latin typeface="Raleway Medium" panose="020B0603030101060003" pitchFamily="34" charset="0"/>
              </a:rPr>
              <a:t> </a:t>
            </a:r>
            <a:r>
              <a:rPr lang="en-US" sz="1200" dirty="0" err="1">
                <a:latin typeface="Raleway Medium" panose="020B0603030101060003" pitchFamily="34" charset="0"/>
              </a:rPr>
              <a:t>nhau</a:t>
            </a:r>
            <a:r>
              <a:rPr lang="en-US" sz="1200" dirty="0">
                <a:latin typeface="Raleway Medium" panose="020B0603030101060003" pitchFamily="34" charset="0"/>
              </a:rPr>
              <a:t> </a:t>
            </a:r>
            <a:r>
              <a:rPr lang="en-US" sz="1200" dirty="0" err="1">
                <a:latin typeface="Raleway Medium" panose="020B0603030101060003" pitchFamily="34" charset="0"/>
              </a:rPr>
              <a:t>chớ</a:t>
            </a:r>
            <a:r>
              <a:rPr lang="en-US" sz="1200" dirty="0">
                <a:latin typeface="Raleway Medium" panose="020B0603030101060003" pitchFamily="34" charset="0"/>
              </a:rPr>
              <a:t> </a:t>
            </a:r>
            <a:r>
              <a:rPr lang="en-US" sz="1200" dirty="0" err="1">
                <a:latin typeface="Raleway Medium" panose="020B0603030101060003" pitchFamily="34" charset="0"/>
              </a:rPr>
              <a:t>lâu</a:t>
            </a:r>
            <a:r>
              <a:rPr lang="en-US" sz="1200" dirty="0">
                <a:latin typeface="Raleway Medium" panose="020B0603030101060003" pitchFamily="34" charset="0"/>
              </a:rPr>
              <a:t> </a:t>
            </a:r>
            <a:r>
              <a:rPr lang="en-US" sz="1200" dirty="0" err="1">
                <a:latin typeface="Raleway Medium" panose="020B0603030101060003" pitchFamily="34" charset="0"/>
              </a:rPr>
              <a:t>nhé</a:t>
            </a:r>
            <a:r>
              <a:rPr lang="en-US" sz="1200" dirty="0">
                <a:latin typeface="Raleway Medium" panose="020B0603030101060003" pitchFamily="34" charset="0"/>
              </a:rPr>
              <a:t> </a:t>
            </a:r>
          </a:p>
          <a:p>
            <a:pPr marL="0" lvl="0" indent="0" algn="l" rtl="0">
              <a:spcBef>
                <a:spcPts val="0"/>
              </a:spcBef>
              <a:spcAft>
                <a:spcPts val="0"/>
              </a:spcAft>
              <a:buNone/>
            </a:pPr>
            <a:r>
              <a:rPr lang="en-US" sz="1200" dirty="0" err="1">
                <a:latin typeface="Raleway Medium" panose="020B0603030101060003" pitchFamily="34" charset="0"/>
              </a:rPr>
              <a:t>Tình</a:t>
            </a:r>
            <a:r>
              <a:rPr lang="en-US" sz="1200" dirty="0">
                <a:latin typeface="Raleway Medium" panose="020B0603030101060003" pitchFamily="34" charset="0"/>
              </a:rPr>
              <a:t> </a:t>
            </a:r>
            <a:r>
              <a:rPr lang="en-US" sz="1200" dirty="0" err="1">
                <a:latin typeface="Raleway Medium" panose="020B0603030101060003" pitchFamily="34" charset="0"/>
              </a:rPr>
              <a:t>anh</a:t>
            </a:r>
            <a:r>
              <a:rPr lang="en-US" sz="1200" dirty="0">
                <a:latin typeface="Raleway Medium" panose="020B0603030101060003" pitchFamily="34" charset="0"/>
              </a:rPr>
              <a:t> </a:t>
            </a:r>
            <a:r>
              <a:rPr lang="en-US" sz="1200" dirty="0" err="1">
                <a:latin typeface="Raleway Medium" panose="020B0603030101060003" pitchFamily="34" charset="0"/>
              </a:rPr>
              <a:t>em</a:t>
            </a:r>
            <a:r>
              <a:rPr lang="en-US" sz="1200" dirty="0">
                <a:latin typeface="Raleway Medium" panose="020B0603030101060003" pitchFamily="34" charset="0"/>
              </a:rPr>
              <a:t> </a:t>
            </a:r>
            <a:r>
              <a:rPr lang="en-US" sz="1200" dirty="0" err="1">
                <a:latin typeface="Raleway Medium" panose="020B0603030101060003" pitchFamily="34" charset="0"/>
              </a:rPr>
              <a:t>chớ</a:t>
            </a:r>
            <a:r>
              <a:rPr lang="en-US" sz="1200" dirty="0">
                <a:latin typeface="Raleway Medium" panose="020B0603030101060003" pitchFamily="34" charset="0"/>
              </a:rPr>
              <a:t> </a:t>
            </a:r>
            <a:r>
              <a:rPr lang="en-US" sz="1200" dirty="0" err="1">
                <a:latin typeface="Raleway Medium" panose="020B0603030101060003" pitchFamily="34" charset="0"/>
              </a:rPr>
              <a:t>quên</a:t>
            </a:r>
            <a:r>
              <a:rPr lang="en-US" sz="1200" dirty="0">
                <a:latin typeface="Raleway Medium" panose="020B0603030101060003" pitchFamily="34" charset="0"/>
              </a:rPr>
              <a:t> </a:t>
            </a:r>
            <a:r>
              <a:rPr lang="en-US" sz="1200" dirty="0" err="1">
                <a:latin typeface="Raleway Medium" panose="020B0603030101060003" pitchFamily="34" charset="0"/>
              </a:rPr>
              <a:t>nhé</a:t>
            </a:r>
            <a:r>
              <a:rPr lang="en-US" sz="1200" dirty="0">
                <a:latin typeface="Raleway Medium" panose="020B0603030101060003" pitchFamily="34" charset="0"/>
              </a:rPr>
              <a:t> </a:t>
            </a:r>
          </a:p>
          <a:p>
            <a:pPr marL="0" lvl="0" indent="0" algn="l" rtl="0">
              <a:spcBef>
                <a:spcPts val="0"/>
              </a:spcBef>
              <a:spcAft>
                <a:spcPts val="0"/>
              </a:spcAft>
              <a:buNone/>
            </a:pPr>
            <a:r>
              <a:rPr lang="en-US" sz="1200" dirty="0" err="1">
                <a:latin typeface="Raleway Medium" panose="020B0603030101060003" pitchFamily="34" charset="0"/>
              </a:rPr>
              <a:t>Lòng</a:t>
            </a:r>
            <a:r>
              <a:rPr lang="en-US" sz="1200" dirty="0">
                <a:latin typeface="Raleway Medium" panose="020B0603030101060003" pitchFamily="34" charset="0"/>
              </a:rPr>
              <a:t> </a:t>
            </a:r>
            <a:r>
              <a:rPr lang="en-US" sz="1200" dirty="0" err="1">
                <a:latin typeface="Raleway Medium" panose="020B0603030101060003" pitchFamily="34" charset="0"/>
              </a:rPr>
              <a:t>anh</a:t>
            </a:r>
            <a:r>
              <a:rPr lang="en-US" sz="1200" dirty="0">
                <a:latin typeface="Raleway Medium" panose="020B0603030101060003" pitchFamily="34" charset="0"/>
              </a:rPr>
              <a:t> </a:t>
            </a:r>
            <a:r>
              <a:rPr lang="en-US" sz="1200" dirty="0" err="1">
                <a:latin typeface="Raleway Medium" panose="020B0603030101060003" pitchFamily="34" charset="0"/>
              </a:rPr>
              <a:t>em</a:t>
            </a:r>
            <a:r>
              <a:rPr lang="en-US" sz="1200" dirty="0">
                <a:latin typeface="Raleway Medium" panose="020B0603030101060003" pitchFamily="34" charset="0"/>
              </a:rPr>
              <a:t> </a:t>
            </a:r>
            <a:r>
              <a:rPr lang="en-US" sz="1200" dirty="0" err="1">
                <a:latin typeface="Raleway Medium" panose="020B0603030101060003" pitchFamily="34" charset="0"/>
              </a:rPr>
              <a:t>nhớ</a:t>
            </a:r>
            <a:r>
              <a:rPr lang="en-US" sz="1200" dirty="0">
                <a:latin typeface="Raleway Medium" panose="020B0603030101060003" pitchFamily="34" charset="0"/>
              </a:rPr>
              <a:t> </a:t>
            </a:r>
            <a:r>
              <a:rPr lang="en-US" sz="1200" dirty="0" err="1">
                <a:latin typeface="Raleway Medium" panose="020B0603030101060003" pitchFamily="34" charset="0"/>
              </a:rPr>
              <a:t>nhau</a:t>
            </a:r>
            <a:r>
              <a:rPr lang="en-US" sz="1200" dirty="0">
                <a:latin typeface="Raleway Medium" panose="020B0603030101060003" pitchFamily="34" charset="0"/>
              </a:rPr>
              <a:t> </a:t>
            </a:r>
            <a:r>
              <a:rPr lang="en-US" sz="1200" dirty="0" err="1">
                <a:latin typeface="Raleway Medium" panose="020B0603030101060003" pitchFamily="34" charset="0"/>
              </a:rPr>
              <a:t>tuy</a:t>
            </a:r>
            <a:r>
              <a:rPr lang="en-US" sz="1200" dirty="0">
                <a:latin typeface="Raleway Medium" panose="020B0603030101060003" pitchFamily="34" charset="0"/>
              </a:rPr>
              <a:t> </a:t>
            </a:r>
            <a:r>
              <a:rPr lang="en-US" sz="1200" dirty="0" err="1">
                <a:latin typeface="Raleway Medium" panose="020B0603030101060003" pitchFamily="34" charset="0"/>
              </a:rPr>
              <a:t>xa</a:t>
            </a:r>
            <a:r>
              <a:rPr lang="en-US" sz="1200" dirty="0">
                <a:latin typeface="Raleway Medium" panose="020B0603030101060003" pitchFamily="34" charset="0"/>
              </a:rPr>
              <a:t> </a:t>
            </a:r>
            <a:r>
              <a:rPr lang="en-US" sz="1200" dirty="0" err="1">
                <a:latin typeface="Raleway Medium" panose="020B0603030101060003" pitchFamily="34" charset="0"/>
              </a:rPr>
              <a:t>mà</a:t>
            </a:r>
            <a:r>
              <a:rPr lang="en-US" sz="1200" dirty="0">
                <a:latin typeface="Raleway Medium" panose="020B0603030101060003" pitchFamily="34" charset="0"/>
              </a:rPr>
              <a:t> </a:t>
            </a:r>
            <a:r>
              <a:rPr lang="en-US" sz="1200" dirty="0" err="1">
                <a:latin typeface="Raleway Medium" panose="020B0603030101060003" pitchFamily="34" charset="0"/>
              </a:rPr>
              <a:t>hóa</a:t>
            </a:r>
            <a:r>
              <a:rPr lang="en-US" sz="1200" dirty="0">
                <a:latin typeface="Raleway Medium" panose="020B0603030101060003" pitchFamily="34" charset="0"/>
              </a:rPr>
              <a:t> ra </a:t>
            </a:r>
            <a:r>
              <a:rPr lang="en-US" sz="1200" dirty="0" err="1">
                <a:latin typeface="Raleway Medium" panose="020B0603030101060003" pitchFamily="34" charset="0"/>
              </a:rPr>
              <a:t>gần</a:t>
            </a:r>
            <a:r>
              <a:rPr lang="en-US" sz="1200" dirty="0">
                <a:latin typeface="Raleway Medium" panose="020B0603030101060003" pitchFamily="34" charset="0"/>
              </a:rPr>
              <a:t>. </a:t>
            </a:r>
          </a:p>
          <a:p>
            <a:pPr marL="0" lvl="0" indent="0" algn="l" rtl="0">
              <a:spcBef>
                <a:spcPts val="0"/>
              </a:spcBef>
              <a:spcAft>
                <a:spcPts val="0"/>
              </a:spcAft>
              <a:buNone/>
            </a:pPr>
            <a:endParaRPr i="1" dirty="0">
              <a:latin typeface="Raleway Medium" panose="020B0603030101060003" pitchFamily="34" charset="0"/>
            </a:endParaRPr>
          </a:p>
        </p:txBody>
      </p:sp>
      <p:sp>
        <p:nvSpPr>
          <p:cNvPr id="25" name="Google Shape;202;p24">
            <a:extLst>
              <a:ext uri="{FF2B5EF4-FFF2-40B4-BE49-F238E27FC236}">
                <a16:creationId xmlns:a16="http://schemas.microsoft.com/office/drawing/2014/main" id="{4FD32420-7DEF-43BB-A850-9CB948B75D5B}"/>
              </a:ext>
            </a:extLst>
          </p:cNvPr>
          <p:cNvSpPr txBox="1"/>
          <p:nvPr/>
        </p:nvSpPr>
        <p:spPr>
          <a:xfrm>
            <a:off x="3998920" y="5194058"/>
            <a:ext cx="3665700" cy="3651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vi-VN" sz="1200" b="1" dirty="0">
                <a:latin typeface="Raleway Medium" panose="020B0603030101060003" pitchFamily="34" charset="0"/>
              </a:rPr>
              <a:t>CLOSING SONGS</a:t>
            </a:r>
          </a:p>
          <a:p>
            <a:pPr marL="0" lvl="0" indent="0" algn="l" rtl="0">
              <a:spcBef>
                <a:spcPts val="0"/>
              </a:spcBef>
              <a:spcAft>
                <a:spcPts val="0"/>
              </a:spcAft>
              <a:buNone/>
            </a:pPr>
            <a:r>
              <a:rPr lang="vi-VN" sz="1200" b="1" dirty="0">
                <a:latin typeface="Raleway Medium" panose="020B0603030101060003" pitchFamily="34" charset="0"/>
              </a:rPr>
              <a:t>Gặp Nhau Đây</a:t>
            </a:r>
            <a:br>
              <a:rPr lang="vi-VN" sz="1200" b="1" dirty="0">
                <a:latin typeface="Raleway Medium" panose="020B0603030101060003" pitchFamily="34" charset="0"/>
              </a:rPr>
            </a:br>
            <a:r>
              <a:rPr lang="vi-VN" sz="1200" dirty="0">
                <a:latin typeface="Raleway Medium" panose="020B0603030101060003" pitchFamily="34" charset="0"/>
              </a:rPr>
              <a:t>Gặp nhau đây rồi chia tay. </a:t>
            </a:r>
          </a:p>
          <a:p>
            <a:pPr marL="0" lvl="0" indent="0" algn="l" rtl="0">
              <a:spcBef>
                <a:spcPts val="0"/>
              </a:spcBef>
              <a:spcAft>
                <a:spcPts val="0"/>
              </a:spcAft>
              <a:buNone/>
            </a:pPr>
            <a:r>
              <a:rPr lang="vi-VN" sz="1200" dirty="0">
                <a:latin typeface="Raleway Medium" panose="020B0603030101060003" pitchFamily="34" charset="0"/>
              </a:rPr>
              <a:t>Ngày dài như đã vụt qua trong phút giây. </a:t>
            </a:r>
          </a:p>
          <a:p>
            <a:pPr marL="0" lvl="0" indent="0" algn="l" rtl="0">
              <a:spcBef>
                <a:spcPts val="0"/>
              </a:spcBef>
              <a:spcAft>
                <a:spcPts val="0"/>
              </a:spcAft>
              <a:buNone/>
            </a:pPr>
            <a:r>
              <a:rPr lang="vi-VN" sz="1200" dirty="0">
                <a:latin typeface="Raleway Medium" panose="020B0603030101060003" pitchFamily="34" charset="0"/>
              </a:rPr>
              <a:t>Niềm hăng say còn chưa phai. </a:t>
            </a:r>
          </a:p>
          <a:p>
            <a:pPr marL="0" lvl="0" indent="0" algn="l" rtl="0">
              <a:spcBef>
                <a:spcPts val="0"/>
              </a:spcBef>
              <a:spcAft>
                <a:spcPts val="0"/>
              </a:spcAft>
              <a:buNone/>
            </a:pPr>
            <a:r>
              <a:rPr lang="vi-VN" sz="1200" dirty="0">
                <a:latin typeface="Raleway Medium" panose="020B0603030101060003" pitchFamily="34" charset="0"/>
              </a:rPr>
              <a:t>Đường trường sông núi hẹn mai ta xum vầy Đường trường sông núi hẹn mai ta xum vầy. </a:t>
            </a:r>
          </a:p>
          <a:p>
            <a:pPr marL="0" lvl="0" indent="0" algn="l" rtl="0">
              <a:spcBef>
                <a:spcPts val="0"/>
              </a:spcBef>
              <a:spcAft>
                <a:spcPts val="0"/>
              </a:spcAft>
              <a:buNone/>
            </a:pPr>
            <a:endParaRPr lang="vi-VN" sz="1200" dirty="0">
              <a:latin typeface="Raleway Medium" panose="020B0603030101060003" pitchFamily="34" charset="0"/>
            </a:endParaRPr>
          </a:p>
          <a:p>
            <a:pPr marL="0" lvl="0" indent="0" algn="l" rtl="0">
              <a:spcBef>
                <a:spcPts val="0"/>
              </a:spcBef>
              <a:spcAft>
                <a:spcPts val="0"/>
              </a:spcAft>
              <a:buNone/>
            </a:pPr>
            <a:r>
              <a:rPr lang="vi-VN" sz="1200" b="1" dirty="0">
                <a:latin typeface="Raleway Medium" panose="020B0603030101060003" pitchFamily="34" charset="0"/>
              </a:rPr>
              <a:t>Lúc Thú Vui Này </a:t>
            </a:r>
            <a:br>
              <a:rPr lang="vi-VN" sz="1200" dirty="0">
                <a:latin typeface="Raleway Medium" panose="020B0603030101060003" pitchFamily="34" charset="0"/>
              </a:rPr>
            </a:br>
            <a:r>
              <a:rPr lang="vi-VN" sz="1200" dirty="0">
                <a:latin typeface="Raleway Medium" panose="020B0603030101060003" pitchFamily="34" charset="0"/>
              </a:rPr>
              <a:t>Lúc thú vui này lòng còn quyến luyến anh em chúng mình.</a:t>
            </a:r>
          </a:p>
          <a:p>
            <a:pPr marL="0" lvl="0" indent="0" algn="l" rtl="0">
              <a:spcBef>
                <a:spcPts val="0"/>
              </a:spcBef>
              <a:spcAft>
                <a:spcPts val="0"/>
              </a:spcAft>
              <a:buNone/>
            </a:pPr>
            <a:r>
              <a:rPr lang="vi-VN" sz="1200" dirty="0">
                <a:latin typeface="Raleway Medium" panose="020B0603030101060003" pitchFamily="34" charset="0"/>
              </a:rPr>
              <a:t> Lúc thú vui này lòng càng những muốn anh em thấu tình. </a:t>
            </a:r>
          </a:p>
          <a:p>
            <a:pPr marL="0" lvl="0" indent="0" algn="l" rtl="0">
              <a:spcBef>
                <a:spcPts val="0"/>
              </a:spcBef>
              <a:spcAft>
                <a:spcPts val="0"/>
              </a:spcAft>
              <a:buNone/>
            </a:pPr>
            <a:r>
              <a:rPr lang="vi-VN" sz="1200" dirty="0">
                <a:latin typeface="Raleway Medium" panose="020B0603030101060003" pitchFamily="34" charset="0"/>
              </a:rPr>
              <a:t>Rời tay nhau chớ lâu nhé </a:t>
            </a:r>
          </a:p>
          <a:p>
            <a:pPr marL="0" lvl="0" indent="0" algn="l" rtl="0">
              <a:spcBef>
                <a:spcPts val="0"/>
              </a:spcBef>
              <a:spcAft>
                <a:spcPts val="0"/>
              </a:spcAft>
              <a:buNone/>
            </a:pPr>
            <a:r>
              <a:rPr lang="vi-VN" sz="1200" dirty="0">
                <a:latin typeface="Raleway Medium" panose="020B0603030101060003" pitchFamily="34" charset="0"/>
              </a:rPr>
              <a:t>Tình anh em chớ quên nhé </a:t>
            </a:r>
          </a:p>
          <a:p>
            <a:pPr marL="0" lvl="0" indent="0" algn="l" rtl="0">
              <a:spcBef>
                <a:spcPts val="0"/>
              </a:spcBef>
              <a:spcAft>
                <a:spcPts val="0"/>
              </a:spcAft>
              <a:buNone/>
            </a:pPr>
            <a:r>
              <a:rPr lang="vi-VN" sz="1200" dirty="0">
                <a:latin typeface="Raleway Medium" panose="020B0603030101060003" pitchFamily="34" charset="0"/>
              </a:rPr>
              <a:t>Lòng anh em nhớ nhau tuy xa mà hóa ra gần</a:t>
            </a:r>
          </a:p>
          <a:p>
            <a:pPr marL="0" lvl="0" indent="0" algn="l" rtl="0">
              <a:spcBef>
                <a:spcPts val="0"/>
              </a:spcBef>
              <a:spcAft>
                <a:spcPts val="0"/>
              </a:spcAft>
              <a:buNone/>
            </a:pPr>
            <a:r>
              <a:rPr lang="vi-VN" sz="1200" dirty="0">
                <a:latin typeface="Raleway Medium" panose="020B0603030101060003" pitchFamily="34" charset="0"/>
              </a:rPr>
              <a:t> </a:t>
            </a:r>
          </a:p>
          <a:p>
            <a:pPr marL="0" lvl="0" indent="0" algn="l" rtl="0">
              <a:spcBef>
                <a:spcPts val="0"/>
              </a:spcBef>
              <a:spcAft>
                <a:spcPts val="0"/>
              </a:spcAft>
              <a:buNone/>
            </a:pPr>
            <a:r>
              <a:rPr lang="vi-VN" sz="1200" dirty="0">
                <a:latin typeface="Raleway Medium" panose="020B0603030101060003" pitchFamily="34" charset="0"/>
              </a:rPr>
              <a:t>Quyến luyến nhau là tình mình đối với anh em ở Đoàn Quyến luyến nhau là tình mình đối với anh em các Đoàn. </a:t>
            </a:r>
          </a:p>
          <a:p>
            <a:pPr marL="0" lvl="0" indent="0" algn="l" rtl="0">
              <a:spcBef>
                <a:spcPts val="0"/>
              </a:spcBef>
              <a:spcAft>
                <a:spcPts val="0"/>
              </a:spcAft>
              <a:buNone/>
            </a:pPr>
            <a:r>
              <a:rPr lang="vi-VN" sz="1200" dirty="0">
                <a:latin typeface="Raleway Medium" panose="020B0603030101060003" pitchFamily="34" charset="0"/>
              </a:rPr>
              <a:t>Rời tay nhau chớ lâu nhé </a:t>
            </a:r>
          </a:p>
          <a:p>
            <a:pPr marL="0" lvl="0" indent="0" algn="l" rtl="0">
              <a:spcBef>
                <a:spcPts val="0"/>
              </a:spcBef>
              <a:spcAft>
                <a:spcPts val="0"/>
              </a:spcAft>
              <a:buNone/>
            </a:pPr>
            <a:r>
              <a:rPr lang="vi-VN" sz="1200" dirty="0">
                <a:latin typeface="Raleway Medium" panose="020B0603030101060003" pitchFamily="34" charset="0"/>
              </a:rPr>
              <a:t>Tình anh em chớ quên nhé </a:t>
            </a:r>
          </a:p>
          <a:p>
            <a:pPr marL="0" lvl="0" indent="0" algn="l" rtl="0">
              <a:spcBef>
                <a:spcPts val="0"/>
              </a:spcBef>
              <a:spcAft>
                <a:spcPts val="0"/>
              </a:spcAft>
              <a:buNone/>
            </a:pPr>
            <a:r>
              <a:rPr lang="vi-VN" sz="1200" dirty="0">
                <a:latin typeface="Raleway Medium" panose="020B0603030101060003" pitchFamily="34" charset="0"/>
              </a:rPr>
              <a:t>Lòng anh em nhớ nhau tuy xa mà hóa ra gần. </a:t>
            </a:r>
          </a:p>
          <a:p>
            <a:pPr marL="0" lvl="0" indent="0" algn="l" rtl="0">
              <a:spcBef>
                <a:spcPts val="0"/>
              </a:spcBef>
              <a:spcAft>
                <a:spcPts val="0"/>
              </a:spcAft>
              <a:buNone/>
            </a:pPr>
            <a:endParaRPr lang="vi-VN" sz="1200" i="1" dirty="0">
              <a:latin typeface="Raleway Medium" panose="020B0603030101060003" pitchFamily="34" charset="0"/>
            </a:endParaRPr>
          </a:p>
          <a:p>
            <a:pPr marL="0" lvl="0" indent="0" algn="l" rtl="0">
              <a:spcBef>
                <a:spcPts val="0"/>
              </a:spcBef>
              <a:spcAft>
                <a:spcPts val="0"/>
              </a:spcAft>
              <a:buNone/>
            </a:pPr>
            <a:endParaRPr lang="en-US" sz="1200" b="1" dirty="0">
              <a:latin typeface="Raleway Medium" panose="020B0603030101060003"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85"/>
        <p:cNvGrpSpPr/>
        <p:nvPr/>
      </p:nvGrpSpPr>
      <p:grpSpPr>
        <a:xfrm>
          <a:off x="0" y="0"/>
          <a:ext cx="0" cy="0"/>
          <a:chOff x="0" y="0"/>
          <a:chExt cx="0" cy="0"/>
        </a:xfrm>
      </p:grpSpPr>
      <p:sp>
        <p:nvSpPr>
          <p:cNvPr id="188" name="Google Shape;188;p23"/>
          <p:cNvSpPr txBox="1"/>
          <p:nvPr/>
        </p:nvSpPr>
        <p:spPr>
          <a:xfrm>
            <a:off x="3997200" y="238300"/>
            <a:ext cx="3665700" cy="3651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1200" b="1" dirty="0">
                <a:solidFill>
                  <a:schemeClr val="dk1"/>
                </a:solidFill>
                <a:latin typeface="Raleway Medium" panose="020B0603030101060003" pitchFamily="34" charset="0"/>
              </a:rPr>
              <a:t>Sea Base Grace </a:t>
            </a:r>
          </a:p>
          <a:p>
            <a:pPr marL="0" lvl="0" indent="0" algn="l" rtl="0">
              <a:spcBef>
                <a:spcPts val="0"/>
              </a:spcBef>
              <a:spcAft>
                <a:spcPts val="0"/>
              </a:spcAft>
              <a:buNone/>
            </a:pPr>
            <a:r>
              <a:rPr lang="en-US" sz="1200" dirty="0">
                <a:solidFill>
                  <a:schemeClr val="dk1"/>
                </a:solidFill>
                <a:latin typeface="Raleway Medium" panose="020B0603030101060003" pitchFamily="34" charset="0"/>
              </a:rPr>
              <a:t>Bless the creatures of the Sea </a:t>
            </a:r>
          </a:p>
          <a:p>
            <a:pPr marL="0" lvl="0" indent="0" algn="l" rtl="0">
              <a:spcBef>
                <a:spcPts val="0"/>
              </a:spcBef>
              <a:spcAft>
                <a:spcPts val="0"/>
              </a:spcAft>
              <a:buNone/>
            </a:pPr>
            <a:r>
              <a:rPr lang="en-US" sz="1200" dirty="0">
                <a:solidFill>
                  <a:schemeClr val="dk1"/>
                </a:solidFill>
                <a:latin typeface="Raleway Medium" panose="020B0603030101060003" pitchFamily="34" charset="0"/>
              </a:rPr>
              <a:t>Bless this person I call me</a:t>
            </a:r>
          </a:p>
          <a:p>
            <a:pPr marL="0" lvl="0" indent="0" algn="l" rtl="0">
              <a:spcBef>
                <a:spcPts val="0"/>
              </a:spcBef>
              <a:spcAft>
                <a:spcPts val="0"/>
              </a:spcAft>
              <a:buNone/>
            </a:pPr>
            <a:r>
              <a:rPr lang="en-US" sz="1200" dirty="0">
                <a:solidFill>
                  <a:schemeClr val="dk1"/>
                </a:solidFill>
                <a:latin typeface="Raleway Medium" panose="020B0603030101060003" pitchFamily="34" charset="0"/>
              </a:rPr>
              <a:t>Bless the Keys you made so grand</a:t>
            </a:r>
          </a:p>
          <a:p>
            <a:pPr marL="0" lvl="0" indent="0" algn="l" rtl="0">
              <a:spcBef>
                <a:spcPts val="0"/>
              </a:spcBef>
              <a:spcAft>
                <a:spcPts val="0"/>
              </a:spcAft>
              <a:buNone/>
            </a:pPr>
            <a:r>
              <a:rPr lang="en-US" sz="1200" dirty="0">
                <a:solidFill>
                  <a:schemeClr val="dk1"/>
                </a:solidFill>
                <a:latin typeface="Raleway Medium" panose="020B0603030101060003" pitchFamily="34" charset="0"/>
              </a:rPr>
              <a:t>Bless the sun that warms the land </a:t>
            </a:r>
          </a:p>
          <a:p>
            <a:pPr marL="0" lvl="0" indent="0" algn="l" rtl="0">
              <a:spcBef>
                <a:spcPts val="0"/>
              </a:spcBef>
              <a:spcAft>
                <a:spcPts val="0"/>
              </a:spcAft>
              <a:buNone/>
            </a:pPr>
            <a:r>
              <a:rPr lang="en-US" sz="1200" dirty="0">
                <a:solidFill>
                  <a:schemeClr val="dk1"/>
                </a:solidFill>
                <a:latin typeface="Raleway Medium" panose="020B0603030101060003" pitchFamily="34" charset="0"/>
              </a:rPr>
              <a:t>Bless the fellowship that we feel</a:t>
            </a:r>
          </a:p>
          <a:p>
            <a:pPr marL="0" lvl="0" indent="0" algn="l" rtl="0">
              <a:spcBef>
                <a:spcPts val="0"/>
              </a:spcBef>
              <a:spcAft>
                <a:spcPts val="0"/>
              </a:spcAft>
              <a:buNone/>
            </a:pPr>
            <a:r>
              <a:rPr lang="en-US" sz="1200" dirty="0">
                <a:solidFill>
                  <a:schemeClr val="dk1"/>
                </a:solidFill>
                <a:latin typeface="Raleway Medium" panose="020B0603030101060003" pitchFamily="34" charset="0"/>
              </a:rPr>
              <a:t>As we gather for this meal.</a:t>
            </a:r>
          </a:p>
          <a:p>
            <a:pPr marL="0" lvl="0" indent="0" algn="l" rtl="0">
              <a:spcBef>
                <a:spcPts val="0"/>
              </a:spcBef>
              <a:spcAft>
                <a:spcPts val="0"/>
              </a:spcAft>
              <a:buNone/>
            </a:pPr>
            <a:endParaRPr lang="en-US" sz="1200" b="1" dirty="0">
              <a:solidFill>
                <a:schemeClr val="dk1"/>
              </a:solidFill>
              <a:latin typeface="Raleway Medium" panose="020B0603030101060003" pitchFamily="34" charset="0"/>
            </a:endParaRPr>
          </a:p>
          <a:p>
            <a:pPr marL="0" lvl="0" indent="0" algn="l" rtl="0">
              <a:spcBef>
                <a:spcPts val="0"/>
              </a:spcBef>
              <a:spcAft>
                <a:spcPts val="0"/>
              </a:spcAft>
              <a:buNone/>
            </a:pPr>
            <a:endParaRPr lang="en-US" sz="1200" b="1" dirty="0">
              <a:solidFill>
                <a:schemeClr val="dk1"/>
              </a:solidFill>
              <a:latin typeface="Raleway Medium" panose="020B0603030101060003" pitchFamily="34" charset="0"/>
            </a:endParaRPr>
          </a:p>
          <a:p>
            <a:pPr marL="0" lvl="0" indent="0" algn="l" rtl="0">
              <a:spcBef>
                <a:spcPts val="0"/>
              </a:spcBef>
              <a:spcAft>
                <a:spcPts val="0"/>
              </a:spcAft>
              <a:buNone/>
            </a:pPr>
            <a:r>
              <a:rPr lang="en-US" sz="1200" b="1" dirty="0">
                <a:solidFill>
                  <a:schemeClr val="dk1"/>
                </a:solidFill>
                <a:latin typeface="Raleway Medium" panose="020B0603030101060003" pitchFamily="34" charset="0"/>
              </a:rPr>
              <a:t>Goshen Grace </a:t>
            </a:r>
          </a:p>
          <a:p>
            <a:pPr marL="0" lvl="0" indent="0" algn="l" rtl="0">
              <a:spcBef>
                <a:spcPts val="0"/>
              </a:spcBef>
              <a:spcAft>
                <a:spcPts val="0"/>
              </a:spcAft>
              <a:buNone/>
            </a:pPr>
            <a:r>
              <a:rPr lang="en-US" sz="1200" dirty="0">
                <a:solidFill>
                  <a:schemeClr val="dk1"/>
                </a:solidFill>
                <a:latin typeface="Raleway Medium" panose="020B0603030101060003" pitchFamily="34" charset="0"/>
              </a:rPr>
              <a:t>For Goodness, for Opportunity,</a:t>
            </a:r>
          </a:p>
          <a:p>
            <a:pPr marL="0" lvl="0" indent="0" algn="l" rtl="0">
              <a:spcBef>
                <a:spcPts val="0"/>
              </a:spcBef>
              <a:spcAft>
                <a:spcPts val="0"/>
              </a:spcAft>
              <a:buNone/>
            </a:pPr>
            <a:r>
              <a:rPr lang="en-US" sz="1200" dirty="0">
                <a:solidFill>
                  <a:schemeClr val="dk1"/>
                </a:solidFill>
                <a:latin typeface="Raleway Medium" panose="020B0603030101060003" pitchFamily="34" charset="0"/>
              </a:rPr>
              <a:t>For Strength, for Happiness,</a:t>
            </a:r>
          </a:p>
          <a:p>
            <a:pPr marL="0" lvl="0" indent="0" algn="l" rtl="0">
              <a:spcBef>
                <a:spcPts val="0"/>
              </a:spcBef>
              <a:spcAft>
                <a:spcPts val="0"/>
              </a:spcAft>
              <a:buNone/>
            </a:pPr>
            <a:r>
              <a:rPr lang="en-US" sz="1200" dirty="0">
                <a:solidFill>
                  <a:schemeClr val="dk1"/>
                </a:solidFill>
                <a:latin typeface="Raleway Medium" panose="020B0603030101060003" pitchFamily="34" charset="0"/>
              </a:rPr>
              <a:t>For Enjoyment, for Nourishment,</a:t>
            </a:r>
          </a:p>
          <a:p>
            <a:pPr marL="0" lvl="0" indent="0" algn="l" rtl="0">
              <a:spcBef>
                <a:spcPts val="0"/>
              </a:spcBef>
              <a:spcAft>
                <a:spcPts val="0"/>
              </a:spcAft>
              <a:buNone/>
            </a:pPr>
            <a:r>
              <a:rPr lang="en-US" sz="1200" dirty="0">
                <a:solidFill>
                  <a:schemeClr val="dk1"/>
                </a:solidFill>
                <a:latin typeface="Raleway Medium" panose="020B0603030101060003" pitchFamily="34" charset="0"/>
              </a:rPr>
              <a:t>We thank thee, Oh God. </a:t>
            </a:r>
          </a:p>
          <a:p>
            <a:pPr marL="0" lvl="0" indent="0" algn="l" rtl="0">
              <a:spcBef>
                <a:spcPts val="0"/>
              </a:spcBef>
              <a:spcAft>
                <a:spcPts val="0"/>
              </a:spcAft>
              <a:buNone/>
            </a:pPr>
            <a:endParaRPr lang="en-US" sz="1200" b="1" dirty="0">
              <a:solidFill>
                <a:schemeClr val="dk1"/>
              </a:solidFill>
              <a:latin typeface="Raleway Medium" panose="020B0603030101060003" pitchFamily="34" charset="0"/>
            </a:endParaRPr>
          </a:p>
          <a:p>
            <a:pPr marL="0" lvl="0" indent="0" algn="l" rtl="0">
              <a:spcBef>
                <a:spcPts val="0"/>
              </a:spcBef>
              <a:spcAft>
                <a:spcPts val="0"/>
              </a:spcAft>
              <a:buNone/>
            </a:pPr>
            <a:endParaRPr lang="en-US" sz="1200" b="1" dirty="0">
              <a:solidFill>
                <a:schemeClr val="dk1"/>
              </a:solidFill>
              <a:latin typeface="Raleway Medium" panose="020B0603030101060003" pitchFamily="34" charset="0"/>
            </a:endParaRPr>
          </a:p>
          <a:p>
            <a:pPr marL="0" lvl="0" indent="0" algn="l" rtl="0">
              <a:spcBef>
                <a:spcPts val="0"/>
              </a:spcBef>
              <a:spcAft>
                <a:spcPts val="0"/>
              </a:spcAft>
              <a:buNone/>
            </a:pPr>
            <a:r>
              <a:rPr lang="en-US" sz="1200" b="1" dirty="0">
                <a:solidFill>
                  <a:schemeClr val="dk1"/>
                </a:solidFill>
                <a:latin typeface="Raleway Medium" panose="020B0603030101060003" pitchFamily="34" charset="0"/>
              </a:rPr>
              <a:t>Summit Grace </a:t>
            </a:r>
          </a:p>
          <a:p>
            <a:pPr marL="0" lvl="0" indent="0" algn="l" rtl="0">
              <a:spcBef>
                <a:spcPts val="0"/>
              </a:spcBef>
              <a:spcAft>
                <a:spcPts val="0"/>
              </a:spcAft>
              <a:buNone/>
            </a:pPr>
            <a:r>
              <a:rPr lang="en-US" sz="1200" dirty="0">
                <a:solidFill>
                  <a:schemeClr val="dk1"/>
                </a:solidFill>
                <a:latin typeface="Raleway Medium" panose="020B0603030101060003" pitchFamily="34" charset="0"/>
              </a:rPr>
              <a:t>For this time and this place, </a:t>
            </a:r>
          </a:p>
          <a:p>
            <a:pPr marL="0" lvl="0" indent="0" algn="l" rtl="0">
              <a:spcBef>
                <a:spcPts val="0"/>
              </a:spcBef>
              <a:spcAft>
                <a:spcPts val="0"/>
              </a:spcAft>
              <a:buNone/>
            </a:pPr>
            <a:r>
              <a:rPr lang="en-US" sz="1200" dirty="0">
                <a:solidFill>
                  <a:schemeClr val="dk1"/>
                </a:solidFill>
                <a:latin typeface="Raleway Medium" panose="020B0603030101060003" pitchFamily="34" charset="0"/>
              </a:rPr>
              <a:t>For Your goodness and grace, </a:t>
            </a:r>
          </a:p>
          <a:p>
            <a:pPr marL="0" lvl="0" indent="0" algn="l" rtl="0">
              <a:spcBef>
                <a:spcPts val="0"/>
              </a:spcBef>
              <a:spcAft>
                <a:spcPts val="0"/>
              </a:spcAft>
              <a:buNone/>
            </a:pPr>
            <a:r>
              <a:rPr lang="en-US" sz="1200" dirty="0">
                <a:solidFill>
                  <a:schemeClr val="dk1"/>
                </a:solidFill>
                <a:latin typeface="Raleway Medium" panose="020B0603030101060003" pitchFamily="34" charset="0"/>
              </a:rPr>
              <a:t>For each friend we embrace, </a:t>
            </a:r>
          </a:p>
          <a:p>
            <a:pPr marL="0" lvl="0" indent="0" algn="l" rtl="0">
              <a:spcBef>
                <a:spcPts val="0"/>
              </a:spcBef>
              <a:spcAft>
                <a:spcPts val="0"/>
              </a:spcAft>
              <a:buNone/>
            </a:pPr>
            <a:r>
              <a:rPr lang="en-US" sz="1200" dirty="0">
                <a:solidFill>
                  <a:schemeClr val="dk1"/>
                </a:solidFill>
                <a:latin typeface="Raleway Medium" panose="020B0603030101060003" pitchFamily="34" charset="0"/>
              </a:rPr>
              <a:t>We thank thee, Oh Lord.</a:t>
            </a:r>
          </a:p>
          <a:p>
            <a:pPr marL="0" lvl="0" indent="0" algn="l" rtl="0">
              <a:spcBef>
                <a:spcPts val="0"/>
              </a:spcBef>
              <a:spcAft>
                <a:spcPts val="0"/>
              </a:spcAft>
              <a:buNone/>
            </a:pPr>
            <a:endParaRPr sz="1200" b="1" dirty="0">
              <a:solidFill>
                <a:schemeClr val="dk1"/>
              </a:solidFill>
              <a:latin typeface="Raleway Medium" panose="020B0603030101060003" pitchFamily="34" charset="0"/>
            </a:endParaRPr>
          </a:p>
        </p:txBody>
      </p:sp>
      <p:cxnSp>
        <p:nvCxnSpPr>
          <p:cNvPr id="12" name="Google Shape;56;p13"/>
          <p:cNvCxnSpPr/>
          <p:nvPr/>
        </p:nvCxnSpPr>
        <p:spPr>
          <a:xfrm>
            <a:off x="3886200" y="0"/>
            <a:ext cx="0" cy="10058400"/>
          </a:xfrm>
          <a:prstGeom prst="straightConnector1">
            <a:avLst/>
          </a:prstGeom>
          <a:noFill/>
          <a:ln w="9525" cap="flat" cmpd="sng">
            <a:solidFill>
              <a:schemeClr val="bg1">
                <a:lumMod val="75000"/>
              </a:schemeClr>
            </a:solidFill>
            <a:prstDash val="solid"/>
            <a:round/>
            <a:headEnd type="none" w="med" len="med"/>
            <a:tailEnd type="none" w="med" len="med"/>
          </a:ln>
        </p:spPr>
      </p:cxnSp>
      <p:cxnSp>
        <p:nvCxnSpPr>
          <p:cNvPr id="13" name="Google Shape;57;p13"/>
          <p:cNvCxnSpPr/>
          <p:nvPr/>
        </p:nvCxnSpPr>
        <p:spPr>
          <a:xfrm>
            <a:off x="0" y="5029200"/>
            <a:ext cx="7772400" cy="0"/>
          </a:xfrm>
          <a:prstGeom prst="straightConnector1">
            <a:avLst/>
          </a:prstGeom>
          <a:noFill/>
          <a:ln w="9525" cap="flat" cmpd="sng">
            <a:solidFill>
              <a:schemeClr val="bg1">
                <a:lumMod val="75000"/>
              </a:schemeClr>
            </a:solidFill>
            <a:prstDash val="solid"/>
            <a:round/>
            <a:headEnd type="none" w="med" len="med"/>
            <a:tailEnd type="none" w="med" len="med"/>
          </a:ln>
        </p:spPr>
      </p:cxnSp>
      <p:sp>
        <p:nvSpPr>
          <p:cNvPr id="14" name="Google Shape;78;p15"/>
          <p:cNvSpPr txBox="1"/>
          <p:nvPr/>
        </p:nvSpPr>
        <p:spPr>
          <a:xfrm>
            <a:off x="228600" y="4565700"/>
            <a:ext cx="457200" cy="234900"/>
          </a:xfrm>
          <a:prstGeom prst="rect">
            <a:avLst/>
          </a:prstGeom>
          <a:noFill/>
          <a:ln>
            <a:noFill/>
          </a:ln>
        </p:spPr>
        <p:txBody>
          <a:bodyPr spcFirstLastPara="1" wrap="square" lIns="0" tIns="0" rIns="0" bIns="0" anchor="b" anchorCtr="0">
            <a:noAutofit/>
          </a:bodyPr>
          <a:lstStyle/>
          <a:p>
            <a:pPr marL="0" lvl="0" indent="0" rtl="0">
              <a:spcBef>
                <a:spcPts val="0"/>
              </a:spcBef>
              <a:spcAft>
                <a:spcPts val="0"/>
              </a:spcAft>
              <a:buNone/>
            </a:pPr>
            <a:r>
              <a:rPr lang="en" sz="1200" dirty="0">
                <a:latin typeface="Raleway Medium" panose="020B0603030101060003" pitchFamily="34" charset="0"/>
              </a:rPr>
              <a:t>26</a:t>
            </a:r>
            <a:endParaRPr sz="1200" dirty="0">
              <a:latin typeface="Raleway Medium" panose="020B0603030101060003" pitchFamily="34" charset="0"/>
            </a:endParaRPr>
          </a:p>
        </p:txBody>
      </p:sp>
      <p:sp>
        <p:nvSpPr>
          <p:cNvPr id="15" name="Google Shape;79;p15"/>
          <p:cNvSpPr txBox="1"/>
          <p:nvPr/>
        </p:nvSpPr>
        <p:spPr>
          <a:xfrm>
            <a:off x="7086600" y="4565700"/>
            <a:ext cx="457200" cy="234900"/>
          </a:xfrm>
          <a:prstGeom prst="rect">
            <a:avLst/>
          </a:prstGeom>
          <a:noFill/>
          <a:ln>
            <a:noFill/>
          </a:ln>
        </p:spPr>
        <p:txBody>
          <a:bodyPr spcFirstLastPara="1" wrap="square" lIns="0" tIns="0" rIns="0" bIns="0" anchor="b" anchorCtr="0">
            <a:noAutofit/>
          </a:bodyPr>
          <a:lstStyle/>
          <a:p>
            <a:pPr marL="0" lvl="0" indent="0" algn="r" rtl="0">
              <a:spcBef>
                <a:spcPts val="0"/>
              </a:spcBef>
              <a:spcAft>
                <a:spcPts val="0"/>
              </a:spcAft>
              <a:buNone/>
            </a:pPr>
            <a:r>
              <a:rPr lang="en" sz="1200" dirty="0">
                <a:latin typeface="Raleway Medium" panose="020B0603030101060003" pitchFamily="34" charset="0"/>
              </a:rPr>
              <a:t>7</a:t>
            </a:r>
            <a:endParaRPr sz="1200" dirty="0">
              <a:latin typeface="Raleway Medium" panose="020B0603030101060003" pitchFamily="34" charset="0"/>
            </a:endParaRPr>
          </a:p>
        </p:txBody>
      </p:sp>
      <p:sp>
        <p:nvSpPr>
          <p:cNvPr id="16" name="Google Shape;78;p15"/>
          <p:cNvSpPr txBox="1"/>
          <p:nvPr/>
        </p:nvSpPr>
        <p:spPr>
          <a:xfrm>
            <a:off x="228600" y="9588600"/>
            <a:ext cx="457200" cy="234900"/>
          </a:xfrm>
          <a:prstGeom prst="rect">
            <a:avLst/>
          </a:prstGeom>
          <a:noFill/>
          <a:ln>
            <a:noFill/>
          </a:ln>
        </p:spPr>
        <p:txBody>
          <a:bodyPr spcFirstLastPara="1" wrap="square" lIns="0" tIns="0" rIns="0" bIns="0" anchor="b" anchorCtr="0">
            <a:noAutofit/>
          </a:bodyPr>
          <a:lstStyle/>
          <a:p>
            <a:pPr marL="0" lvl="0" indent="0" rtl="0">
              <a:spcBef>
                <a:spcPts val="0"/>
              </a:spcBef>
              <a:spcAft>
                <a:spcPts val="0"/>
              </a:spcAft>
              <a:buNone/>
            </a:pPr>
            <a:r>
              <a:rPr lang="en" sz="1200" dirty="0">
                <a:latin typeface="Raleway Medium" panose="020B0603030101060003" pitchFamily="34" charset="0"/>
              </a:rPr>
              <a:t>26</a:t>
            </a:r>
            <a:endParaRPr sz="1200" dirty="0">
              <a:latin typeface="Raleway Medium" panose="020B0603030101060003" pitchFamily="34" charset="0"/>
            </a:endParaRPr>
          </a:p>
        </p:txBody>
      </p:sp>
      <p:sp>
        <p:nvSpPr>
          <p:cNvPr id="17" name="Google Shape;79;p15"/>
          <p:cNvSpPr txBox="1"/>
          <p:nvPr/>
        </p:nvSpPr>
        <p:spPr>
          <a:xfrm>
            <a:off x="7086600" y="9588600"/>
            <a:ext cx="457200" cy="234900"/>
          </a:xfrm>
          <a:prstGeom prst="rect">
            <a:avLst/>
          </a:prstGeom>
          <a:noFill/>
          <a:ln>
            <a:noFill/>
          </a:ln>
        </p:spPr>
        <p:txBody>
          <a:bodyPr spcFirstLastPara="1" wrap="square" lIns="0" tIns="0" rIns="0" bIns="0" anchor="b" anchorCtr="0">
            <a:noAutofit/>
          </a:bodyPr>
          <a:lstStyle/>
          <a:p>
            <a:pPr marL="0" lvl="0" indent="0" algn="r" rtl="0">
              <a:spcBef>
                <a:spcPts val="0"/>
              </a:spcBef>
              <a:spcAft>
                <a:spcPts val="0"/>
              </a:spcAft>
              <a:buNone/>
            </a:pPr>
            <a:r>
              <a:rPr lang="en" sz="1200" dirty="0">
                <a:latin typeface="Raleway Medium" panose="020B0603030101060003" pitchFamily="34" charset="0"/>
              </a:rPr>
              <a:t> 7</a:t>
            </a:r>
            <a:endParaRPr sz="1200" dirty="0">
              <a:latin typeface="Raleway Medium" panose="020B0603030101060003" pitchFamily="34" charset="0"/>
            </a:endParaRPr>
          </a:p>
        </p:txBody>
      </p:sp>
      <p:sp>
        <p:nvSpPr>
          <p:cNvPr id="18" name="Google Shape;188;p23">
            <a:extLst>
              <a:ext uri="{FF2B5EF4-FFF2-40B4-BE49-F238E27FC236}">
                <a16:creationId xmlns:a16="http://schemas.microsoft.com/office/drawing/2014/main" id="{391A64B7-07B2-4150-86FE-0CBC4D0341F8}"/>
              </a:ext>
            </a:extLst>
          </p:cNvPr>
          <p:cNvSpPr txBox="1"/>
          <p:nvPr/>
        </p:nvSpPr>
        <p:spPr>
          <a:xfrm>
            <a:off x="3997200" y="5257801"/>
            <a:ext cx="3665700" cy="3651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1200" b="1" dirty="0">
                <a:solidFill>
                  <a:schemeClr val="dk1"/>
                </a:solidFill>
                <a:latin typeface="Raleway Medium" panose="020B0603030101060003" pitchFamily="34" charset="0"/>
              </a:rPr>
              <a:t>Sea Base Grace </a:t>
            </a:r>
          </a:p>
          <a:p>
            <a:pPr marL="0" lvl="0" indent="0" algn="l" rtl="0">
              <a:spcBef>
                <a:spcPts val="0"/>
              </a:spcBef>
              <a:spcAft>
                <a:spcPts val="0"/>
              </a:spcAft>
              <a:buNone/>
            </a:pPr>
            <a:r>
              <a:rPr lang="en-US" sz="1200" dirty="0">
                <a:solidFill>
                  <a:schemeClr val="dk1"/>
                </a:solidFill>
                <a:latin typeface="Raleway Medium" panose="020B0603030101060003" pitchFamily="34" charset="0"/>
              </a:rPr>
              <a:t>Bless the creatures of the Sea </a:t>
            </a:r>
          </a:p>
          <a:p>
            <a:pPr marL="0" lvl="0" indent="0" algn="l" rtl="0">
              <a:spcBef>
                <a:spcPts val="0"/>
              </a:spcBef>
              <a:spcAft>
                <a:spcPts val="0"/>
              </a:spcAft>
              <a:buNone/>
            </a:pPr>
            <a:r>
              <a:rPr lang="en-US" sz="1200" dirty="0">
                <a:solidFill>
                  <a:schemeClr val="dk1"/>
                </a:solidFill>
                <a:latin typeface="Raleway Medium" panose="020B0603030101060003" pitchFamily="34" charset="0"/>
              </a:rPr>
              <a:t>Bless this person I call me</a:t>
            </a:r>
          </a:p>
          <a:p>
            <a:pPr marL="0" lvl="0" indent="0" algn="l" rtl="0">
              <a:spcBef>
                <a:spcPts val="0"/>
              </a:spcBef>
              <a:spcAft>
                <a:spcPts val="0"/>
              </a:spcAft>
              <a:buNone/>
            </a:pPr>
            <a:r>
              <a:rPr lang="en-US" sz="1200" dirty="0">
                <a:solidFill>
                  <a:schemeClr val="dk1"/>
                </a:solidFill>
                <a:latin typeface="Raleway Medium" panose="020B0603030101060003" pitchFamily="34" charset="0"/>
              </a:rPr>
              <a:t>Bless the Keys you made so grand</a:t>
            </a:r>
          </a:p>
          <a:p>
            <a:pPr marL="0" lvl="0" indent="0" algn="l" rtl="0">
              <a:spcBef>
                <a:spcPts val="0"/>
              </a:spcBef>
              <a:spcAft>
                <a:spcPts val="0"/>
              </a:spcAft>
              <a:buNone/>
            </a:pPr>
            <a:r>
              <a:rPr lang="en-US" sz="1200" dirty="0">
                <a:solidFill>
                  <a:schemeClr val="dk1"/>
                </a:solidFill>
                <a:latin typeface="Raleway Medium" panose="020B0603030101060003" pitchFamily="34" charset="0"/>
              </a:rPr>
              <a:t>Bless the sun that warms the land </a:t>
            </a:r>
          </a:p>
          <a:p>
            <a:pPr marL="0" lvl="0" indent="0" algn="l" rtl="0">
              <a:spcBef>
                <a:spcPts val="0"/>
              </a:spcBef>
              <a:spcAft>
                <a:spcPts val="0"/>
              </a:spcAft>
              <a:buNone/>
            </a:pPr>
            <a:r>
              <a:rPr lang="en-US" sz="1200" dirty="0">
                <a:solidFill>
                  <a:schemeClr val="dk1"/>
                </a:solidFill>
                <a:latin typeface="Raleway Medium" panose="020B0603030101060003" pitchFamily="34" charset="0"/>
              </a:rPr>
              <a:t>Bless the fellowship that we feel</a:t>
            </a:r>
          </a:p>
          <a:p>
            <a:pPr marL="0" lvl="0" indent="0" algn="l" rtl="0">
              <a:spcBef>
                <a:spcPts val="0"/>
              </a:spcBef>
              <a:spcAft>
                <a:spcPts val="0"/>
              </a:spcAft>
              <a:buNone/>
            </a:pPr>
            <a:r>
              <a:rPr lang="en-US" sz="1200" dirty="0">
                <a:solidFill>
                  <a:schemeClr val="dk1"/>
                </a:solidFill>
                <a:latin typeface="Raleway Medium" panose="020B0603030101060003" pitchFamily="34" charset="0"/>
              </a:rPr>
              <a:t>As we gather for this meal.</a:t>
            </a:r>
          </a:p>
          <a:p>
            <a:pPr marL="0" lvl="0" indent="0" algn="l" rtl="0">
              <a:spcBef>
                <a:spcPts val="0"/>
              </a:spcBef>
              <a:spcAft>
                <a:spcPts val="0"/>
              </a:spcAft>
              <a:buNone/>
            </a:pPr>
            <a:endParaRPr lang="en-US" sz="1200" b="1" dirty="0">
              <a:solidFill>
                <a:schemeClr val="dk1"/>
              </a:solidFill>
              <a:latin typeface="Raleway Medium" panose="020B0603030101060003" pitchFamily="34" charset="0"/>
            </a:endParaRPr>
          </a:p>
          <a:p>
            <a:pPr marL="0" lvl="0" indent="0" algn="l" rtl="0">
              <a:spcBef>
                <a:spcPts val="0"/>
              </a:spcBef>
              <a:spcAft>
                <a:spcPts val="0"/>
              </a:spcAft>
              <a:buNone/>
            </a:pPr>
            <a:endParaRPr lang="en-US" sz="1200" b="1" dirty="0">
              <a:solidFill>
                <a:schemeClr val="dk1"/>
              </a:solidFill>
              <a:latin typeface="Raleway Medium" panose="020B0603030101060003" pitchFamily="34" charset="0"/>
            </a:endParaRPr>
          </a:p>
          <a:p>
            <a:pPr marL="0" lvl="0" indent="0" algn="l" rtl="0">
              <a:spcBef>
                <a:spcPts val="0"/>
              </a:spcBef>
              <a:spcAft>
                <a:spcPts val="0"/>
              </a:spcAft>
              <a:buNone/>
            </a:pPr>
            <a:r>
              <a:rPr lang="en-US" sz="1200" b="1" dirty="0">
                <a:solidFill>
                  <a:schemeClr val="dk1"/>
                </a:solidFill>
                <a:latin typeface="Raleway Medium" panose="020B0603030101060003" pitchFamily="34" charset="0"/>
              </a:rPr>
              <a:t>Goshen Grace </a:t>
            </a:r>
          </a:p>
          <a:p>
            <a:pPr marL="0" lvl="0" indent="0" algn="l" rtl="0">
              <a:spcBef>
                <a:spcPts val="0"/>
              </a:spcBef>
              <a:spcAft>
                <a:spcPts val="0"/>
              </a:spcAft>
              <a:buNone/>
            </a:pPr>
            <a:r>
              <a:rPr lang="en-US" sz="1200" dirty="0">
                <a:solidFill>
                  <a:schemeClr val="dk1"/>
                </a:solidFill>
                <a:latin typeface="Raleway Medium" panose="020B0603030101060003" pitchFamily="34" charset="0"/>
              </a:rPr>
              <a:t>For Goodness, for Opportunity,</a:t>
            </a:r>
          </a:p>
          <a:p>
            <a:pPr marL="0" lvl="0" indent="0" algn="l" rtl="0">
              <a:spcBef>
                <a:spcPts val="0"/>
              </a:spcBef>
              <a:spcAft>
                <a:spcPts val="0"/>
              </a:spcAft>
              <a:buNone/>
            </a:pPr>
            <a:r>
              <a:rPr lang="en-US" sz="1200" dirty="0">
                <a:solidFill>
                  <a:schemeClr val="dk1"/>
                </a:solidFill>
                <a:latin typeface="Raleway Medium" panose="020B0603030101060003" pitchFamily="34" charset="0"/>
              </a:rPr>
              <a:t>For Strength, for Happiness,</a:t>
            </a:r>
          </a:p>
          <a:p>
            <a:pPr marL="0" lvl="0" indent="0" algn="l" rtl="0">
              <a:spcBef>
                <a:spcPts val="0"/>
              </a:spcBef>
              <a:spcAft>
                <a:spcPts val="0"/>
              </a:spcAft>
              <a:buNone/>
            </a:pPr>
            <a:r>
              <a:rPr lang="en-US" sz="1200" dirty="0">
                <a:solidFill>
                  <a:schemeClr val="dk1"/>
                </a:solidFill>
                <a:latin typeface="Raleway Medium" panose="020B0603030101060003" pitchFamily="34" charset="0"/>
              </a:rPr>
              <a:t>For Enjoyment, for Nourishment,</a:t>
            </a:r>
          </a:p>
          <a:p>
            <a:pPr marL="0" lvl="0" indent="0" algn="l" rtl="0">
              <a:spcBef>
                <a:spcPts val="0"/>
              </a:spcBef>
              <a:spcAft>
                <a:spcPts val="0"/>
              </a:spcAft>
              <a:buNone/>
            </a:pPr>
            <a:r>
              <a:rPr lang="en-US" sz="1200" dirty="0">
                <a:solidFill>
                  <a:schemeClr val="dk1"/>
                </a:solidFill>
                <a:latin typeface="Raleway Medium" panose="020B0603030101060003" pitchFamily="34" charset="0"/>
              </a:rPr>
              <a:t>We thank thee, Oh God. </a:t>
            </a:r>
          </a:p>
          <a:p>
            <a:pPr marL="0" lvl="0" indent="0" algn="l" rtl="0">
              <a:spcBef>
                <a:spcPts val="0"/>
              </a:spcBef>
              <a:spcAft>
                <a:spcPts val="0"/>
              </a:spcAft>
              <a:buNone/>
            </a:pPr>
            <a:endParaRPr lang="en-US" sz="1200" b="1" dirty="0">
              <a:solidFill>
                <a:schemeClr val="dk1"/>
              </a:solidFill>
              <a:latin typeface="Raleway Medium" panose="020B0603030101060003" pitchFamily="34" charset="0"/>
            </a:endParaRPr>
          </a:p>
          <a:p>
            <a:pPr marL="0" lvl="0" indent="0" algn="l" rtl="0">
              <a:spcBef>
                <a:spcPts val="0"/>
              </a:spcBef>
              <a:spcAft>
                <a:spcPts val="0"/>
              </a:spcAft>
              <a:buNone/>
            </a:pPr>
            <a:endParaRPr lang="en-US" sz="1200" b="1" dirty="0">
              <a:solidFill>
                <a:schemeClr val="dk1"/>
              </a:solidFill>
              <a:latin typeface="Raleway Medium" panose="020B0603030101060003" pitchFamily="34" charset="0"/>
            </a:endParaRPr>
          </a:p>
          <a:p>
            <a:pPr marL="0" lvl="0" indent="0" algn="l" rtl="0">
              <a:spcBef>
                <a:spcPts val="0"/>
              </a:spcBef>
              <a:spcAft>
                <a:spcPts val="0"/>
              </a:spcAft>
              <a:buNone/>
            </a:pPr>
            <a:r>
              <a:rPr lang="en-US" sz="1200" b="1" dirty="0">
                <a:solidFill>
                  <a:schemeClr val="dk1"/>
                </a:solidFill>
                <a:latin typeface="Raleway Medium" panose="020B0603030101060003" pitchFamily="34" charset="0"/>
              </a:rPr>
              <a:t>Summit Grace </a:t>
            </a:r>
          </a:p>
          <a:p>
            <a:pPr marL="0" lvl="0" indent="0" algn="l" rtl="0">
              <a:spcBef>
                <a:spcPts val="0"/>
              </a:spcBef>
              <a:spcAft>
                <a:spcPts val="0"/>
              </a:spcAft>
              <a:buNone/>
            </a:pPr>
            <a:r>
              <a:rPr lang="en-US" sz="1200" dirty="0">
                <a:solidFill>
                  <a:schemeClr val="dk1"/>
                </a:solidFill>
                <a:latin typeface="Raleway Medium" panose="020B0603030101060003" pitchFamily="34" charset="0"/>
              </a:rPr>
              <a:t>For this time and this place, </a:t>
            </a:r>
          </a:p>
          <a:p>
            <a:pPr marL="0" lvl="0" indent="0" algn="l" rtl="0">
              <a:spcBef>
                <a:spcPts val="0"/>
              </a:spcBef>
              <a:spcAft>
                <a:spcPts val="0"/>
              </a:spcAft>
              <a:buNone/>
            </a:pPr>
            <a:r>
              <a:rPr lang="en-US" sz="1200" dirty="0">
                <a:solidFill>
                  <a:schemeClr val="dk1"/>
                </a:solidFill>
                <a:latin typeface="Raleway Medium" panose="020B0603030101060003" pitchFamily="34" charset="0"/>
              </a:rPr>
              <a:t>For Your goodness and grace, </a:t>
            </a:r>
          </a:p>
          <a:p>
            <a:pPr marL="0" lvl="0" indent="0" algn="l" rtl="0">
              <a:spcBef>
                <a:spcPts val="0"/>
              </a:spcBef>
              <a:spcAft>
                <a:spcPts val="0"/>
              </a:spcAft>
              <a:buNone/>
            </a:pPr>
            <a:r>
              <a:rPr lang="en-US" sz="1200" dirty="0">
                <a:solidFill>
                  <a:schemeClr val="dk1"/>
                </a:solidFill>
                <a:latin typeface="Raleway Medium" panose="020B0603030101060003" pitchFamily="34" charset="0"/>
              </a:rPr>
              <a:t>For each friend we embrace, </a:t>
            </a:r>
          </a:p>
          <a:p>
            <a:pPr marL="0" lvl="0" indent="0" algn="l" rtl="0">
              <a:spcBef>
                <a:spcPts val="0"/>
              </a:spcBef>
              <a:spcAft>
                <a:spcPts val="0"/>
              </a:spcAft>
              <a:buNone/>
            </a:pPr>
            <a:r>
              <a:rPr lang="en-US" sz="1200" dirty="0">
                <a:solidFill>
                  <a:schemeClr val="dk1"/>
                </a:solidFill>
                <a:latin typeface="Raleway Medium" panose="020B0603030101060003" pitchFamily="34" charset="0"/>
              </a:rPr>
              <a:t>We thank thee, Oh Lord.</a:t>
            </a:r>
          </a:p>
          <a:p>
            <a:pPr marL="0" lvl="0" indent="0" algn="l" rtl="0">
              <a:spcBef>
                <a:spcPts val="0"/>
              </a:spcBef>
              <a:spcAft>
                <a:spcPts val="0"/>
              </a:spcAft>
              <a:buNone/>
            </a:pPr>
            <a:endParaRPr sz="1200" b="1" dirty="0">
              <a:solidFill>
                <a:schemeClr val="dk1"/>
              </a:solidFill>
              <a:latin typeface="Raleway Medium" panose="020B0603030101060003" pitchFamily="34" charset="0"/>
            </a:endParaRPr>
          </a:p>
        </p:txBody>
      </p:sp>
      <p:sp>
        <p:nvSpPr>
          <p:cNvPr id="21" name="TextBox 20">
            <a:extLst>
              <a:ext uri="{FF2B5EF4-FFF2-40B4-BE49-F238E27FC236}">
                <a16:creationId xmlns:a16="http://schemas.microsoft.com/office/drawing/2014/main" id="{9F552707-4311-46EA-847D-66D03E5885D7}"/>
              </a:ext>
            </a:extLst>
          </p:cNvPr>
          <p:cNvSpPr txBox="1"/>
          <p:nvPr/>
        </p:nvSpPr>
        <p:spPr>
          <a:xfrm>
            <a:off x="101342" y="234900"/>
            <a:ext cx="3665700" cy="4370427"/>
          </a:xfrm>
          <a:prstGeom prst="rect">
            <a:avLst/>
          </a:prstGeom>
          <a:noFill/>
        </p:spPr>
        <p:txBody>
          <a:bodyPr wrap="square">
            <a:spAutoFit/>
          </a:bodyPr>
          <a:lstStyle/>
          <a:p>
            <a:pPr marL="0" lvl="0" indent="0" algn="l" rtl="0">
              <a:spcBef>
                <a:spcPts val="0"/>
              </a:spcBef>
              <a:spcAft>
                <a:spcPts val="0"/>
              </a:spcAft>
              <a:buNone/>
            </a:pPr>
            <a:r>
              <a:rPr lang="en-US" sz="1300" b="1" dirty="0">
                <a:solidFill>
                  <a:schemeClr val="tx1"/>
                </a:solidFill>
                <a:latin typeface="Raleway Medium" panose="020B0603030101060003" pitchFamily="34" charset="0"/>
              </a:rPr>
              <a:t>Boom </a:t>
            </a:r>
            <a:r>
              <a:rPr lang="en-US" sz="1300" b="1" dirty="0" err="1">
                <a:solidFill>
                  <a:schemeClr val="tx1"/>
                </a:solidFill>
                <a:latin typeface="Raleway Medium" panose="020B0603030101060003" pitchFamily="34" charset="0"/>
              </a:rPr>
              <a:t>Chicka</a:t>
            </a:r>
            <a:r>
              <a:rPr lang="en-US" sz="1300" b="1" dirty="0">
                <a:solidFill>
                  <a:schemeClr val="tx1"/>
                </a:solidFill>
                <a:latin typeface="Raleway Medium" panose="020B0603030101060003" pitchFamily="34" charset="0"/>
              </a:rPr>
              <a:t> Boom</a:t>
            </a:r>
          </a:p>
          <a:p>
            <a:endParaRPr lang="en-US" sz="1300" dirty="0">
              <a:latin typeface="Raleway Medium" panose="020B0603030101060003" pitchFamily="34" charset="0"/>
            </a:endParaRPr>
          </a:p>
          <a:p>
            <a:pPr marL="0" lvl="0" indent="0" algn="l" rtl="0">
              <a:spcBef>
                <a:spcPts val="0"/>
              </a:spcBef>
              <a:spcAft>
                <a:spcPts val="0"/>
              </a:spcAft>
              <a:buNone/>
            </a:pPr>
            <a:r>
              <a:rPr lang="en-US" dirty="0">
                <a:solidFill>
                  <a:schemeClr val="dk1"/>
                </a:solidFill>
                <a:latin typeface="Raleway Medium" pitchFamily="2" charset="0"/>
              </a:rPr>
              <a:t>I said a Boom </a:t>
            </a:r>
            <a:r>
              <a:rPr lang="en-US" dirty="0" err="1">
                <a:solidFill>
                  <a:schemeClr val="dk1"/>
                </a:solidFill>
                <a:latin typeface="Raleway Medium" pitchFamily="2" charset="0"/>
              </a:rPr>
              <a:t>Chicka</a:t>
            </a:r>
            <a:r>
              <a:rPr lang="en-US" dirty="0">
                <a:solidFill>
                  <a:schemeClr val="dk1"/>
                </a:solidFill>
                <a:latin typeface="Raleway Medium" pitchFamily="2" charset="0"/>
              </a:rPr>
              <a:t> Boom! </a:t>
            </a:r>
            <a:r>
              <a:rPr lang="en-US" i="1" dirty="0">
                <a:solidFill>
                  <a:schemeClr val="dk1"/>
                </a:solidFill>
                <a:latin typeface="Raleway Medium" pitchFamily="2" charset="0"/>
              </a:rPr>
              <a:t>   (crowd repeats</a:t>
            </a:r>
          </a:p>
          <a:p>
            <a:pPr marL="0" lvl="0" indent="0" algn="l" rtl="0">
              <a:spcBef>
                <a:spcPts val="0"/>
              </a:spcBef>
              <a:spcAft>
                <a:spcPts val="0"/>
              </a:spcAft>
              <a:buNone/>
            </a:pPr>
            <a:r>
              <a:rPr lang="en-US" dirty="0">
                <a:solidFill>
                  <a:schemeClr val="dk1"/>
                </a:solidFill>
                <a:latin typeface="Raleway Medium" pitchFamily="2" charset="0"/>
              </a:rPr>
              <a:t>I said a Boom </a:t>
            </a:r>
            <a:r>
              <a:rPr lang="en-US" dirty="0" err="1">
                <a:solidFill>
                  <a:schemeClr val="dk1"/>
                </a:solidFill>
                <a:latin typeface="Raleway Medium" pitchFamily="2" charset="0"/>
              </a:rPr>
              <a:t>Chicka</a:t>
            </a:r>
            <a:r>
              <a:rPr lang="en-US" dirty="0">
                <a:solidFill>
                  <a:schemeClr val="dk1"/>
                </a:solidFill>
                <a:latin typeface="Raleway Medium" pitchFamily="2" charset="0"/>
              </a:rPr>
              <a:t> Boom!         </a:t>
            </a:r>
            <a:r>
              <a:rPr lang="en-US" i="1" dirty="0">
                <a:solidFill>
                  <a:schemeClr val="dk1"/>
                </a:solidFill>
                <a:latin typeface="Raleway Medium" pitchFamily="2" charset="0"/>
              </a:rPr>
              <a:t>each line)</a:t>
            </a:r>
            <a:endParaRPr lang="en-US" dirty="0">
              <a:solidFill>
                <a:schemeClr val="dk1"/>
              </a:solidFill>
              <a:latin typeface="Raleway Medium" pitchFamily="2" charset="0"/>
            </a:endParaRPr>
          </a:p>
          <a:p>
            <a:pPr marL="0" lvl="0" indent="0" algn="l" rtl="0">
              <a:spcBef>
                <a:spcPts val="0"/>
              </a:spcBef>
              <a:spcAft>
                <a:spcPts val="0"/>
              </a:spcAft>
              <a:buNone/>
            </a:pPr>
            <a:r>
              <a:rPr lang="en-US" dirty="0">
                <a:solidFill>
                  <a:schemeClr val="dk1"/>
                </a:solidFill>
                <a:latin typeface="Raleway Medium" pitchFamily="2" charset="0"/>
              </a:rPr>
              <a:t>I said a Boom-</a:t>
            </a:r>
            <a:r>
              <a:rPr lang="en-US" dirty="0" err="1">
                <a:solidFill>
                  <a:schemeClr val="dk1"/>
                </a:solidFill>
                <a:latin typeface="Raleway Medium" pitchFamily="2" charset="0"/>
              </a:rPr>
              <a:t>Chicka</a:t>
            </a:r>
            <a:r>
              <a:rPr lang="en-US" dirty="0">
                <a:solidFill>
                  <a:schemeClr val="dk1"/>
                </a:solidFill>
                <a:latin typeface="Raleway Medium" pitchFamily="2" charset="0"/>
              </a:rPr>
              <a:t>-</a:t>
            </a:r>
            <a:r>
              <a:rPr lang="en-US" dirty="0" err="1">
                <a:solidFill>
                  <a:schemeClr val="dk1"/>
                </a:solidFill>
                <a:latin typeface="Raleway Medium" pitchFamily="2" charset="0"/>
              </a:rPr>
              <a:t>Rocka</a:t>
            </a:r>
            <a:r>
              <a:rPr lang="en-US" dirty="0">
                <a:solidFill>
                  <a:schemeClr val="dk1"/>
                </a:solidFill>
                <a:latin typeface="Raleway Medium" pitchFamily="2" charset="0"/>
              </a:rPr>
              <a:t>,</a:t>
            </a:r>
          </a:p>
          <a:p>
            <a:pPr marL="0" lvl="0" indent="0" algn="l" rtl="0">
              <a:spcBef>
                <a:spcPts val="0"/>
              </a:spcBef>
              <a:spcAft>
                <a:spcPts val="0"/>
              </a:spcAft>
              <a:buNone/>
            </a:pPr>
            <a:r>
              <a:rPr lang="en-US" dirty="0">
                <a:solidFill>
                  <a:schemeClr val="dk1"/>
                </a:solidFill>
                <a:latin typeface="Raleway Medium" pitchFamily="2" charset="0"/>
              </a:rPr>
              <a:t>     </a:t>
            </a:r>
            <a:r>
              <a:rPr lang="en-US" dirty="0" err="1">
                <a:solidFill>
                  <a:schemeClr val="dk1"/>
                </a:solidFill>
                <a:latin typeface="Raleway Medium" pitchFamily="2" charset="0"/>
              </a:rPr>
              <a:t>Chicka-Rocka</a:t>
            </a:r>
            <a:r>
              <a:rPr lang="en-US" dirty="0">
                <a:solidFill>
                  <a:schemeClr val="dk1"/>
                </a:solidFill>
                <a:latin typeface="Raleway Medium" pitchFamily="2" charset="0"/>
              </a:rPr>
              <a:t>, </a:t>
            </a:r>
            <a:r>
              <a:rPr lang="en-US" dirty="0" err="1">
                <a:solidFill>
                  <a:schemeClr val="dk1"/>
                </a:solidFill>
                <a:latin typeface="Raleway Medium" pitchFamily="2" charset="0"/>
              </a:rPr>
              <a:t>Chicka</a:t>
            </a:r>
            <a:r>
              <a:rPr lang="en-US" dirty="0">
                <a:solidFill>
                  <a:schemeClr val="dk1"/>
                </a:solidFill>
                <a:latin typeface="Raleway Medium" pitchFamily="2" charset="0"/>
              </a:rPr>
              <a:t> Boom!</a:t>
            </a:r>
          </a:p>
          <a:p>
            <a:pPr marL="0" lvl="0" indent="0" algn="l" rtl="0">
              <a:spcBef>
                <a:spcPts val="0"/>
              </a:spcBef>
              <a:spcAft>
                <a:spcPts val="0"/>
              </a:spcAft>
              <a:buNone/>
            </a:pPr>
            <a:r>
              <a:rPr lang="en-US" dirty="0">
                <a:solidFill>
                  <a:schemeClr val="dk1"/>
                </a:solidFill>
                <a:latin typeface="Raleway Medium" pitchFamily="2" charset="0"/>
              </a:rPr>
              <a:t>Uh huh, Oh yeah, </a:t>
            </a:r>
          </a:p>
          <a:p>
            <a:pPr marL="0" lvl="0" indent="0" algn="l" rtl="0">
              <a:spcBef>
                <a:spcPts val="0"/>
              </a:spcBef>
              <a:spcAft>
                <a:spcPts val="0"/>
              </a:spcAft>
              <a:buNone/>
            </a:pPr>
            <a:endParaRPr lang="en-US" dirty="0">
              <a:solidFill>
                <a:schemeClr val="dk1"/>
              </a:solidFill>
              <a:latin typeface="Raleway Medium" pitchFamily="2" charset="0"/>
            </a:endParaRPr>
          </a:p>
          <a:p>
            <a:pPr marL="0" lvl="0" indent="0" algn="l" rtl="0">
              <a:spcBef>
                <a:spcPts val="0"/>
              </a:spcBef>
              <a:spcAft>
                <a:spcPts val="0"/>
              </a:spcAft>
              <a:buNone/>
            </a:pPr>
            <a:r>
              <a:rPr lang="en-US" b="0" i="0" dirty="0">
                <a:solidFill>
                  <a:srgbClr val="000000"/>
                </a:solidFill>
                <a:effectLst/>
                <a:latin typeface="Raleway Medium" pitchFamily="2" charset="0"/>
              </a:rPr>
              <a:t>Race Car Style:</a:t>
            </a:r>
            <a:br>
              <a:rPr lang="en-US" dirty="0">
                <a:latin typeface="Raleway Medium" pitchFamily="2" charset="0"/>
              </a:rPr>
            </a:br>
            <a:r>
              <a:rPr lang="en-US" b="0" i="0" dirty="0">
                <a:solidFill>
                  <a:srgbClr val="000000"/>
                </a:solidFill>
                <a:effectLst/>
                <a:latin typeface="Raleway Medium" pitchFamily="2" charset="0"/>
              </a:rPr>
              <a:t>I said a vroom </a:t>
            </a:r>
            <a:r>
              <a:rPr lang="en-US" b="0" i="0" dirty="0" err="1">
                <a:solidFill>
                  <a:srgbClr val="000000"/>
                </a:solidFill>
                <a:effectLst/>
                <a:latin typeface="Raleway Medium" pitchFamily="2" charset="0"/>
              </a:rPr>
              <a:t>shifta</a:t>
            </a:r>
            <a:r>
              <a:rPr lang="en-US" b="0" i="0" dirty="0">
                <a:solidFill>
                  <a:srgbClr val="000000"/>
                </a:solidFill>
                <a:effectLst/>
                <a:latin typeface="Raleway Medium" pitchFamily="2" charset="0"/>
              </a:rPr>
              <a:t> vroom</a:t>
            </a:r>
            <a:br>
              <a:rPr lang="en-US" dirty="0">
                <a:latin typeface="Raleway Medium" pitchFamily="2" charset="0"/>
              </a:rPr>
            </a:br>
            <a:r>
              <a:rPr lang="en-US" b="0" i="0" dirty="0">
                <a:solidFill>
                  <a:srgbClr val="000000"/>
                </a:solidFill>
                <a:effectLst/>
                <a:latin typeface="Raleway Medium" pitchFamily="2" charset="0"/>
              </a:rPr>
              <a:t>I said a vroom </a:t>
            </a:r>
            <a:r>
              <a:rPr lang="en-US" b="0" i="0" dirty="0" err="1">
                <a:solidFill>
                  <a:srgbClr val="000000"/>
                </a:solidFill>
                <a:effectLst/>
                <a:latin typeface="Raleway Medium" pitchFamily="2" charset="0"/>
              </a:rPr>
              <a:t>shifta</a:t>
            </a:r>
            <a:r>
              <a:rPr lang="en-US" b="0" i="0" dirty="0">
                <a:solidFill>
                  <a:srgbClr val="000000"/>
                </a:solidFill>
                <a:effectLst/>
                <a:latin typeface="Raleway Medium" pitchFamily="2" charset="0"/>
              </a:rPr>
              <a:t> vroom</a:t>
            </a:r>
            <a:br>
              <a:rPr lang="en-US" dirty="0">
                <a:latin typeface="Raleway Medium" pitchFamily="2" charset="0"/>
              </a:rPr>
            </a:br>
            <a:r>
              <a:rPr lang="en-US" b="0" i="0" dirty="0">
                <a:solidFill>
                  <a:srgbClr val="000000"/>
                </a:solidFill>
                <a:effectLst/>
                <a:latin typeface="Raleway Medium" pitchFamily="2" charset="0"/>
              </a:rPr>
              <a:t>I said a vroom </a:t>
            </a:r>
            <a:r>
              <a:rPr lang="en-US" b="0" i="0" dirty="0" err="1">
                <a:solidFill>
                  <a:srgbClr val="000000"/>
                </a:solidFill>
                <a:effectLst/>
                <a:latin typeface="Raleway Medium" pitchFamily="2" charset="0"/>
              </a:rPr>
              <a:t>shifta</a:t>
            </a:r>
            <a:r>
              <a:rPr lang="en-US" b="0" i="0" dirty="0">
                <a:solidFill>
                  <a:srgbClr val="000000"/>
                </a:solidFill>
                <a:effectLst/>
                <a:latin typeface="Raleway Medium" pitchFamily="2" charset="0"/>
              </a:rPr>
              <a:t> grind-a </a:t>
            </a:r>
            <a:r>
              <a:rPr lang="en-US" b="0" i="0" dirty="0" err="1">
                <a:solidFill>
                  <a:srgbClr val="000000"/>
                </a:solidFill>
                <a:effectLst/>
                <a:latin typeface="Raleway Medium" pitchFamily="2" charset="0"/>
              </a:rPr>
              <a:t>shifta</a:t>
            </a:r>
            <a:r>
              <a:rPr lang="en-US" b="0" i="0" dirty="0">
                <a:solidFill>
                  <a:srgbClr val="000000"/>
                </a:solidFill>
                <a:effectLst/>
                <a:latin typeface="Raleway Medium" pitchFamily="2" charset="0"/>
              </a:rPr>
              <a:t> grind-a </a:t>
            </a:r>
            <a:r>
              <a:rPr lang="en-US" b="0" i="0" dirty="0" err="1">
                <a:solidFill>
                  <a:srgbClr val="000000"/>
                </a:solidFill>
                <a:effectLst/>
                <a:latin typeface="Raleway Medium" pitchFamily="2" charset="0"/>
              </a:rPr>
              <a:t>shifta</a:t>
            </a:r>
            <a:r>
              <a:rPr lang="en-US" b="0" i="0" dirty="0">
                <a:solidFill>
                  <a:srgbClr val="000000"/>
                </a:solidFill>
                <a:effectLst/>
                <a:latin typeface="Raleway Medium" pitchFamily="2" charset="0"/>
              </a:rPr>
              <a:t> vroom</a:t>
            </a:r>
          </a:p>
          <a:p>
            <a:pPr marL="0" lvl="0" indent="0" algn="l" rtl="0">
              <a:spcBef>
                <a:spcPts val="0"/>
              </a:spcBef>
              <a:spcAft>
                <a:spcPts val="0"/>
              </a:spcAft>
              <a:buNone/>
            </a:pPr>
            <a:endParaRPr lang="en-US" dirty="0">
              <a:latin typeface="Raleway Medium" pitchFamily="2" charset="0"/>
            </a:endParaRPr>
          </a:p>
          <a:p>
            <a:pPr marL="0" lvl="0" indent="0" algn="l" rtl="0">
              <a:spcBef>
                <a:spcPts val="0"/>
              </a:spcBef>
              <a:spcAft>
                <a:spcPts val="0"/>
              </a:spcAft>
              <a:buNone/>
            </a:pPr>
            <a:r>
              <a:rPr lang="en-US" b="0" i="0" dirty="0">
                <a:solidFill>
                  <a:srgbClr val="000000"/>
                </a:solidFill>
                <a:effectLst/>
                <a:latin typeface="Raleway Medium" pitchFamily="2" charset="0"/>
              </a:rPr>
              <a:t>Baseball Style:</a:t>
            </a:r>
            <a:br>
              <a:rPr lang="en-US" dirty="0">
                <a:latin typeface="Raleway Medium" pitchFamily="2" charset="0"/>
              </a:rPr>
            </a:br>
            <a:r>
              <a:rPr lang="en-US" b="0" i="0" dirty="0">
                <a:solidFill>
                  <a:srgbClr val="000000"/>
                </a:solidFill>
                <a:effectLst/>
                <a:latin typeface="Raleway Medium" pitchFamily="2" charset="0"/>
              </a:rPr>
              <a:t>I said a boom </a:t>
            </a:r>
            <a:r>
              <a:rPr lang="en-US" b="0" i="0" dirty="0" err="1">
                <a:solidFill>
                  <a:srgbClr val="000000"/>
                </a:solidFill>
                <a:effectLst/>
                <a:latin typeface="Raleway Medium" pitchFamily="2" charset="0"/>
              </a:rPr>
              <a:t>chicka</a:t>
            </a:r>
            <a:r>
              <a:rPr lang="en-US" b="0" i="0" dirty="0">
                <a:solidFill>
                  <a:srgbClr val="000000"/>
                </a:solidFill>
                <a:effectLst/>
                <a:latin typeface="Raleway Medium" pitchFamily="2" charset="0"/>
              </a:rPr>
              <a:t> boom</a:t>
            </a:r>
            <a:br>
              <a:rPr lang="en-US" dirty="0">
                <a:latin typeface="Raleway Medium" pitchFamily="2" charset="0"/>
              </a:rPr>
            </a:br>
            <a:r>
              <a:rPr lang="en-US" b="0" i="0" dirty="0">
                <a:solidFill>
                  <a:srgbClr val="000000"/>
                </a:solidFill>
                <a:effectLst/>
                <a:latin typeface="Raleway Medium" pitchFamily="2" charset="0"/>
              </a:rPr>
              <a:t>I said a boom </a:t>
            </a:r>
            <a:r>
              <a:rPr lang="en-US" b="0" i="0" dirty="0" err="1">
                <a:solidFill>
                  <a:srgbClr val="000000"/>
                </a:solidFill>
                <a:effectLst/>
                <a:latin typeface="Raleway Medium" pitchFamily="2" charset="0"/>
              </a:rPr>
              <a:t>chicka</a:t>
            </a:r>
            <a:r>
              <a:rPr lang="en-US" b="0" i="0" dirty="0">
                <a:solidFill>
                  <a:srgbClr val="000000"/>
                </a:solidFill>
                <a:effectLst/>
                <a:latin typeface="Raleway Medium" pitchFamily="2" charset="0"/>
              </a:rPr>
              <a:t> boom</a:t>
            </a:r>
            <a:br>
              <a:rPr lang="en-US" dirty="0">
                <a:latin typeface="Raleway Medium" pitchFamily="2" charset="0"/>
              </a:rPr>
            </a:br>
            <a:r>
              <a:rPr lang="en-US" b="0" i="0" dirty="0">
                <a:solidFill>
                  <a:srgbClr val="000000"/>
                </a:solidFill>
                <a:effectLst/>
                <a:latin typeface="Raleway Medium" pitchFamily="2" charset="0"/>
              </a:rPr>
              <a:t>I said a boom </a:t>
            </a:r>
            <a:r>
              <a:rPr lang="en-US" b="0" i="0" dirty="0" err="1">
                <a:solidFill>
                  <a:srgbClr val="000000"/>
                </a:solidFill>
                <a:effectLst/>
                <a:latin typeface="Raleway Medium" pitchFamily="2" charset="0"/>
              </a:rPr>
              <a:t>chicka</a:t>
            </a:r>
            <a:r>
              <a:rPr lang="en-US" b="0" i="0" dirty="0">
                <a:solidFill>
                  <a:srgbClr val="000000"/>
                </a:solidFill>
                <a:effectLst/>
                <a:latin typeface="Raleway Medium" pitchFamily="2" charset="0"/>
              </a:rPr>
              <a:t> </a:t>
            </a:r>
            <a:r>
              <a:rPr lang="en-US" b="0" i="0" dirty="0" err="1">
                <a:solidFill>
                  <a:srgbClr val="000000"/>
                </a:solidFill>
                <a:effectLst/>
                <a:latin typeface="Raleway Medium" pitchFamily="2" charset="0"/>
              </a:rPr>
              <a:t>rocka</a:t>
            </a:r>
            <a:r>
              <a:rPr lang="en-US" b="0" i="0" dirty="0">
                <a:solidFill>
                  <a:srgbClr val="000000"/>
                </a:solidFill>
                <a:effectLst/>
                <a:latin typeface="Raleway Medium" pitchFamily="2" charset="0"/>
              </a:rPr>
              <a:t> hit that softball to the moon.</a:t>
            </a:r>
            <a:endParaRPr lang="en-US" dirty="0">
              <a:solidFill>
                <a:schemeClr val="dk1"/>
              </a:solidFill>
              <a:latin typeface="Raleway Medium" pitchFamily="2" charset="0"/>
            </a:endParaRPr>
          </a:p>
        </p:txBody>
      </p:sp>
      <p:sp>
        <p:nvSpPr>
          <p:cNvPr id="22" name="TextBox 21">
            <a:extLst>
              <a:ext uri="{FF2B5EF4-FFF2-40B4-BE49-F238E27FC236}">
                <a16:creationId xmlns:a16="http://schemas.microsoft.com/office/drawing/2014/main" id="{3761B652-6083-451A-B0FA-B9A940327AF1}"/>
              </a:ext>
            </a:extLst>
          </p:cNvPr>
          <p:cNvSpPr txBox="1"/>
          <p:nvPr/>
        </p:nvSpPr>
        <p:spPr>
          <a:xfrm>
            <a:off x="101342" y="5257801"/>
            <a:ext cx="3665700" cy="4601260"/>
          </a:xfrm>
          <a:prstGeom prst="rect">
            <a:avLst/>
          </a:prstGeom>
          <a:noFill/>
        </p:spPr>
        <p:txBody>
          <a:bodyPr wrap="square">
            <a:spAutoFit/>
          </a:bodyPr>
          <a:lstStyle/>
          <a:p>
            <a:pPr marL="0" lvl="0" indent="0" algn="l" rtl="0">
              <a:spcBef>
                <a:spcPts val="0"/>
              </a:spcBef>
              <a:spcAft>
                <a:spcPts val="0"/>
              </a:spcAft>
              <a:buNone/>
            </a:pPr>
            <a:r>
              <a:rPr lang="en-US" b="1" dirty="0">
                <a:solidFill>
                  <a:schemeClr val="tx1"/>
                </a:solidFill>
                <a:latin typeface="Raleway Medium" pitchFamily="2" charset="0"/>
              </a:rPr>
              <a:t>Boom </a:t>
            </a:r>
            <a:r>
              <a:rPr lang="en-US" b="1" dirty="0" err="1">
                <a:solidFill>
                  <a:schemeClr val="tx1"/>
                </a:solidFill>
                <a:latin typeface="Raleway Medium" pitchFamily="2" charset="0"/>
              </a:rPr>
              <a:t>Chicka</a:t>
            </a:r>
            <a:r>
              <a:rPr lang="en-US" b="1" dirty="0">
                <a:solidFill>
                  <a:schemeClr val="tx1"/>
                </a:solidFill>
                <a:latin typeface="Raleway Medium" pitchFamily="2" charset="0"/>
              </a:rPr>
              <a:t> Boom</a:t>
            </a:r>
          </a:p>
          <a:p>
            <a:endParaRPr lang="en-US" dirty="0">
              <a:latin typeface="Raleway Medium" pitchFamily="2" charset="0"/>
            </a:endParaRPr>
          </a:p>
          <a:p>
            <a:pPr marL="0" lvl="0" indent="0" algn="l" rtl="0">
              <a:spcBef>
                <a:spcPts val="0"/>
              </a:spcBef>
              <a:spcAft>
                <a:spcPts val="0"/>
              </a:spcAft>
              <a:buNone/>
            </a:pPr>
            <a:r>
              <a:rPr lang="en-US" dirty="0">
                <a:solidFill>
                  <a:schemeClr val="dk1"/>
                </a:solidFill>
                <a:latin typeface="Raleway Medium" pitchFamily="2" charset="0"/>
              </a:rPr>
              <a:t>I said a Boom </a:t>
            </a:r>
            <a:r>
              <a:rPr lang="en-US" dirty="0" err="1">
                <a:solidFill>
                  <a:schemeClr val="dk1"/>
                </a:solidFill>
                <a:latin typeface="Raleway Medium" pitchFamily="2" charset="0"/>
              </a:rPr>
              <a:t>Chicka</a:t>
            </a:r>
            <a:r>
              <a:rPr lang="en-US" dirty="0">
                <a:solidFill>
                  <a:schemeClr val="dk1"/>
                </a:solidFill>
                <a:latin typeface="Raleway Medium" pitchFamily="2" charset="0"/>
              </a:rPr>
              <a:t> Boom! </a:t>
            </a:r>
            <a:r>
              <a:rPr lang="en-US" i="1" dirty="0">
                <a:solidFill>
                  <a:schemeClr val="dk1"/>
                </a:solidFill>
                <a:latin typeface="Raleway Medium" pitchFamily="2" charset="0"/>
              </a:rPr>
              <a:t>   (crowd repeats</a:t>
            </a:r>
          </a:p>
          <a:p>
            <a:pPr marL="0" lvl="0" indent="0" algn="l" rtl="0">
              <a:spcBef>
                <a:spcPts val="0"/>
              </a:spcBef>
              <a:spcAft>
                <a:spcPts val="0"/>
              </a:spcAft>
              <a:buNone/>
            </a:pPr>
            <a:r>
              <a:rPr lang="en-US" dirty="0">
                <a:solidFill>
                  <a:schemeClr val="dk1"/>
                </a:solidFill>
                <a:latin typeface="Raleway Medium" pitchFamily="2" charset="0"/>
              </a:rPr>
              <a:t>I said a Boom </a:t>
            </a:r>
            <a:r>
              <a:rPr lang="en-US" dirty="0" err="1">
                <a:solidFill>
                  <a:schemeClr val="dk1"/>
                </a:solidFill>
                <a:latin typeface="Raleway Medium" pitchFamily="2" charset="0"/>
              </a:rPr>
              <a:t>Chicka</a:t>
            </a:r>
            <a:r>
              <a:rPr lang="en-US" dirty="0">
                <a:solidFill>
                  <a:schemeClr val="dk1"/>
                </a:solidFill>
                <a:latin typeface="Raleway Medium" pitchFamily="2" charset="0"/>
              </a:rPr>
              <a:t> Boom!         </a:t>
            </a:r>
            <a:r>
              <a:rPr lang="en-US" i="1" dirty="0">
                <a:solidFill>
                  <a:schemeClr val="dk1"/>
                </a:solidFill>
                <a:latin typeface="Raleway Medium" pitchFamily="2" charset="0"/>
              </a:rPr>
              <a:t>each line)</a:t>
            </a:r>
            <a:endParaRPr lang="en-US" dirty="0">
              <a:solidFill>
                <a:schemeClr val="dk1"/>
              </a:solidFill>
              <a:latin typeface="Raleway Medium" pitchFamily="2" charset="0"/>
            </a:endParaRPr>
          </a:p>
          <a:p>
            <a:pPr marL="0" lvl="0" indent="0" algn="l" rtl="0">
              <a:spcBef>
                <a:spcPts val="0"/>
              </a:spcBef>
              <a:spcAft>
                <a:spcPts val="0"/>
              </a:spcAft>
              <a:buNone/>
            </a:pPr>
            <a:r>
              <a:rPr lang="en-US" dirty="0">
                <a:solidFill>
                  <a:schemeClr val="dk1"/>
                </a:solidFill>
                <a:latin typeface="Raleway Medium" pitchFamily="2" charset="0"/>
              </a:rPr>
              <a:t>I said a Boom-</a:t>
            </a:r>
            <a:r>
              <a:rPr lang="en-US" dirty="0" err="1">
                <a:solidFill>
                  <a:schemeClr val="dk1"/>
                </a:solidFill>
                <a:latin typeface="Raleway Medium" pitchFamily="2" charset="0"/>
              </a:rPr>
              <a:t>Chicka</a:t>
            </a:r>
            <a:r>
              <a:rPr lang="en-US" dirty="0">
                <a:solidFill>
                  <a:schemeClr val="dk1"/>
                </a:solidFill>
                <a:latin typeface="Raleway Medium" pitchFamily="2" charset="0"/>
              </a:rPr>
              <a:t>-</a:t>
            </a:r>
            <a:r>
              <a:rPr lang="en-US" dirty="0" err="1">
                <a:solidFill>
                  <a:schemeClr val="dk1"/>
                </a:solidFill>
                <a:latin typeface="Raleway Medium" pitchFamily="2" charset="0"/>
              </a:rPr>
              <a:t>Rocka</a:t>
            </a:r>
            <a:r>
              <a:rPr lang="en-US" dirty="0">
                <a:solidFill>
                  <a:schemeClr val="dk1"/>
                </a:solidFill>
                <a:latin typeface="Raleway Medium" pitchFamily="2" charset="0"/>
              </a:rPr>
              <a:t>,</a:t>
            </a:r>
          </a:p>
          <a:p>
            <a:pPr marL="0" lvl="0" indent="0" algn="l" rtl="0">
              <a:spcBef>
                <a:spcPts val="0"/>
              </a:spcBef>
              <a:spcAft>
                <a:spcPts val="0"/>
              </a:spcAft>
              <a:buNone/>
            </a:pPr>
            <a:r>
              <a:rPr lang="en-US" dirty="0">
                <a:solidFill>
                  <a:schemeClr val="dk1"/>
                </a:solidFill>
                <a:latin typeface="Raleway Medium" pitchFamily="2" charset="0"/>
              </a:rPr>
              <a:t>     </a:t>
            </a:r>
            <a:r>
              <a:rPr lang="en-US" dirty="0" err="1">
                <a:solidFill>
                  <a:schemeClr val="dk1"/>
                </a:solidFill>
                <a:latin typeface="Raleway Medium" pitchFamily="2" charset="0"/>
              </a:rPr>
              <a:t>Chicka-Rocka</a:t>
            </a:r>
            <a:r>
              <a:rPr lang="en-US" dirty="0">
                <a:solidFill>
                  <a:schemeClr val="dk1"/>
                </a:solidFill>
                <a:latin typeface="Raleway Medium" pitchFamily="2" charset="0"/>
              </a:rPr>
              <a:t>, </a:t>
            </a:r>
            <a:r>
              <a:rPr lang="en-US" dirty="0" err="1">
                <a:solidFill>
                  <a:schemeClr val="dk1"/>
                </a:solidFill>
                <a:latin typeface="Raleway Medium" pitchFamily="2" charset="0"/>
              </a:rPr>
              <a:t>Chicka</a:t>
            </a:r>
            <a:r>
              <a:rPr lang="en-US" dirty="0">
                <a:solidFill>
                  <a:schemeClr val="dk1"/>
                </a:solidFill>
                <a:latin typeface="Raleway Medium" pitchFamily="2" charset="0"/>
              </a:rPr>
              <a:t> Boom!</a:t>
            </a:r>
          </a:p>
          <a:p>
            <a:pPr marL="0" lvl="0" indent="0" algn="l" rtl="0">
              <a:spcBef>
                <a:spcPts val="0"/>
              </a:spcBef>
              <a:spcAft>
                <a:spcPts val="0"/>
              </a:spcAft>
              <a:buNone/>
            </a:pPr>
            <a:r>
              <a:rPr lang="en-US" dirty="0">
                <a:solidFill>
                  <a:schemeClr val="dk1"/>
                </a:solidFill>
                <a:latin typeface="Raleway Medium" pitchFamily="2" charset="0"/>
              </a:rPr>
              <a:t>Uh huh, Oh yeah, </a:t>
            </a:r>
          </a:p>
          <a:p>
            <a:pPr marL="0" lvl="0" indent="0" algn="l" rtl="0">
              <a:spcBef>
                <a:spcPts val="0"/>
              </a:spcBef>
              <a:spcAft>
                <a:spcPts val="0"/>
              </a:spcAft>
              <a:buNone/>
            </a:pPr>
            <a:endParaRPr lang="en-US" dirty="0">
              <a:solidFill>
                <a:schemeClr val="dk1"/>
              </a:solidFill>
              <a:latin typeface="Raleway Medium" pitchFamily="2" charset="0"/>
            </a:endParaRPr>
          </a:p>
          <a:p>
            <a:pPr marL="0" lvl="0" indent="0" algn="l" rtl="0">
              <a:spcBef>
                <a:spcPts val="0"/>
              </a:spcBef>
              <a:spcAft>
                <a:spcPts val="0"/>
              </a:spcAft>
              <a:buNone/>
            </a:pPr>
            <a:r>
              <a:rPr lang="en-US" b="0" i="0" dirty="0">
                <a:solidFill>
                  <a:srgbClr val="000000"/>
                </a:solidFill>
                <a:effectLst/>
                <a:latin typeface="Raleway Medium" pitchFamily="2" charset="0"/>
              </a:rPr>
              <a:t>Race Car Style:</a:t>
            </a:r>
            <a:br>
              <a:rPr lang="en-US" dirty="0">
                <a:latin typeface="Raleway Medium" pitchFamily="2" charset="0"/>
              </a:rPr>
            </a:br>
            <a:r>
              <a:rPr lang="en-US" b="0" i="0" dirty="0">
                <a:solidFill>
                  <a:srgbClr val="000000"/>
                </a:solidFill>
                <a:effectLst/>
                <a:latin typeface="Raleway Medium" pitchFamily="2" charset="0"/>
              </a:rPr>
              <a:t>I said a vroom </a:t>
            </a:r>
            <a:r>
              <a:rPr lang="en-US" b="0" i="0" dirty="0" err="1">
                <a:solidFill>
                  <a:srgbClr val="000000"/>
                </a:solidFill>
                <a:effectLst/>
                <a:latin typeface="Raleway Medium" pitchFamily="2" charset="0"/>
              </a:rPr>
              <a:t>shifta</a:t>
            </a:r>
            <a:r>
              <a:rPr lang="en-US" b="0" i="0" dirty="0">
                <a:solidFill>
                  <a:srgbClr val="000000"/>
                </a:solidFill>
                <a:effectLst/>
                <a:latin typeface="Raleway Medium" pitchFamily="2" charset="0"/>
              </a:rPr>
              <a:t> vroom</a:t>
            </a:r>
            <a:br>
              <a:rPr lang="en-US" dirty="0">
                <a:latin typeface="Raleway Medium" pitchFamily="2" charset="0"/>
              </a:rPr>
            </a:br>
            <a:r>
              <a:rPr lang="en-US" b="0" i="0" dirty="0">
                <a:solidFill>
                  <a:srgbClr val="000000"/>
                </a:solidFill>
                <a:effectLst/>
                <a:latin typeface="Raleway Medium" pitchFamily="2" charset="0"/>
              </a:rPr>
              <a:t>I said a vroom </a:t>
            </a:r>
            <a:r>
              <a:rPr lang="en-US" b="0" i="0" dirty="0" err="1">
                <a:solidFill>
                  <a:srgbClr val="000000"/>
                </a:solidFill>
                <a:effectLst/>
                <a:latin typeface="Raleway Medium" pitchFamily="2" charset="0"/>
              </a:rPr>
              <a:t>shifta</a:t>
            </a:r>
            <a:r>
              <a:rPr lang="en-US" b="0" i="0" dirty="0">
                <a:solidFill>
                  <a:srgbClr val="000000"/>
                </a:solidFill>
                <a:effectLst/>
                <a:latin typeface="Raleway Medium" pitchFamily="2" charset="0"/>
              </a:rPr>
              <a:t> vroom</a:t>
            </a:r>
            <a:br>
              <a:rPr lang="en-US" dirty="0">
                <a:latin typeface="Raleway Medium" pitchFamily="2" charset="0"/>
              </a:rPr>
            </a:br>
            <a:r>
              <a:rPr lang="en-US" b="0" i="0" dirty="0">
                <a:solidFill>
                  <a:srgbClr val="000000"/>
                </a:solidFill>
                <a:effectLst/>
                <a:latin typeface="Raleway Medium" pitchFamily="2" charset="0"/>
              </a:rPr>
              <a:t>I said a vroom </a:t>
            </a:r>
            <a:r>
              <a:rPr lang="en-US" b="0" i="0" dirty="0" err="1">
                <a:solidFill>
                  <a:srgbClr val="000000"/>
                </a:solidFill>
                <a:effectLst/>
                <a:latin typeface="Raleway Medium" pitchFamily="2" charset="0"/>
              </a:rPr>
              <a:t>shifta</a:t>
            </a:r>
            <a:r>
              <a:rPr lang="en-US" b="0" i="0" dirty="0">
                <a:solidFill>
                  <a:srgbClr val="000000"/>
                </a:solidFill>
                <a:effectLst/>
                <a:latin typeface="Raleway Medium" pitchFamily="2" charset="0"/>
              </a:rPr>
              <a:t> grind-a </a:t>
            </a:r>
            <a:r>
              <a:rPr lang="en-US" b="0" i="0" dirty="0" err="1">
                <a:solidFill>
                  <a:srgbClr val="000000"/>
                </a:solidFill>
                <a:effectLst/>
                <a:latin typeface="Raleway Medium" pitchFamily="2" charset="0"/>
              </a:rPr>
              <a:t>shifta</a:t>
            </a:r>
            <a:r>
              <a:rPr lang="en-US" b="0" i="0" dirty="0">
                <a:solidFill>
                  <a:srgbClr val="000000"/>
                </a:solidFill>
                <a:effectLst/>
                <a:latin typeface="Raleway Medium" pitchFamily="2" charset="0"/>
              </a:rPr>
              <a:t> grind-a </a:t>
            </a:r>
            <a:r>
              <a:rPr lang="en-US" b="0" i="0" dirty="0" err="1">
                <a:solidFill>
                  <a:srgbClr val="000000"/>
                </a:solidFill>
                <a:effectLst/>
                <a:latin typeface="Raleway Medium" pitchFamily="2" charset="0"/>
              </a:rPr>
              <a:t>shifta</a:t>
            </a:r>
            <a:r>
              <a:rPr lang="en-US" b="0" i="0" dirty="0">
                <a:solidFill>
                  <a:srgbClr val="000000"/>
                </a:solidFill>
                <a:effectLst/>
                <a:latin typeface="Raleway Medium" pitchFamily="2" charset="0"/>
              </a:rPr>
              <a:t> vroom</a:t>
            </a:r>
          </a:p>
          <a:p>
            <a:pPr marL="0" lvl="0" indent="0" algn="l" rtl="0">
              <a:spcBef>
                <a:spcPts val="0"/>
              </a:spcBef>
              <a:spcAft>
                <a:spcPts val="0"/>
              </a:spcAft>
              <a:buNone/>
            </a:pPr>
            <a:endParaRPr lang="en-US" dirty="0">
              <a:latin typeface="Raleway Medium" pitchFamily="2" charset="0"/>
            </a:endParaRPr>
          </a:p>
          <a:p>
            <a:pPr marL="0" lvl="0" indent="0" algn="l" rtl="0">
              <a:spcBef>
                <a:spcPts val="0"/>
              </a:spcBef>
              <a:spcAft>
                <a:spcPts val="0"/>
              </a:spcAft>
              <a:buNone/>
            </a:pPr>
            <a:r>
              <a:rPr lang="en-US" b="0" i="0" dirty="0">
                <a:solidFill>
                  <a:srgbClr val="000000"/>
                </a:solidFill>
                <a:effectLst/>
                <a:latin typeface="Raleway Medium" pitchFamily="2" charset="0"/>
              </a:rPr>
              <a:t>Baseball Style:</a:t>
            </a:r>
            <a:br>
              <a:rPr lang="en-US" dirty="0">
                <a:latin typeface="Raleway Medium" pitchFamily="2" charset="0"/>
              </a:rPr>
            </a:br>
            <a:r>
              <a:rPr lang="en-US" b="0" i="0" dirty="0">
                <a:solidFill>
                  <a:srgbClr val="000000"/>
                </a:solidFill>
                <a:effectLst/>
                <a:latin typeface="Raleway Medium" pitchFamily="2" charset="0"/>
              </a:rPr>
              <a:t>I said a boom </a:t>
            </a:r>
            <a:r>
              <a:rPr lang="en-US" b="0" i="0" dirty="0" err="1">
                <a:solidFill>
                  <a:srgbClr val="000000"/>
                </a:solidFill>
                <a:effectLst/>
                <a:latin typeface="Raleway Medium" pitchFamily="2" charset="0"/>
              </a:rPr>
              <a:t>chicka</a:t>
            </a:r>
            <a:r>
              <a:rPr lang="en-US" b="0" i="0" dirty="0">
                <a:solidFill>
                  <a:srgbClr val="000000"/>
                </a:solidFill>
                <a:effectLst/>
                <a:latin typeface="Raleway Medium" pitchFamily="2" charset="0"/>
              </a:rPr>
              <a:t> boom</a:t>
            </a:r>
            <a:br>
              <a:rPr lang="en-US" dirty="0">
                <a:latin typeface="Raleway Medium" pitchFamily="2" charset="0"/>
              </a:rPr>
            </a:br>
            <a:r>
              <a:rPr lang="en-US" b="0" i="0" dirty="0">
                <a:solidFill>
                  <a:srgbClr val="000000"/>
                </a:solidFill>
                <a:effectLst/>
                <a:latin typeface="Raleway Medium" pitchFamily="2" charset="0"/>
              </a:rPr>
              <a:t>I said a boom </a:t>
            </a:r>
            <a:r>
              <a:rPr lang="en-US" b="0" i="0" dirty="0" err="1">
                <a:solidFill>
                  <a:srgbClr val="000000"/>
                </a:solidFill>
                <a:effectLst/>
                <a:latin typeface="Raleway Medium" pitchFamily="2" charset="0"/>
              </a:rPr>
              <a:t>chicka</a:t>
            </a:r>
            <a:r>
              <a:rPr lang="en-US" b="0" i="0" dirty="0">
                <a:solidFill>
                  <a:srgbClr val="000000"/>
                </a:solidFill>
                <a:effectLst/>
                <a:latin typeface="Raleway Medium" pitchFamily="2" charset="0"/>
              </a:rPr>
              <a:t> boom</a:t>
            </a:r>
            <a:br>
              <a:rPr lang="en-US" dirty="0">
                <a:latin typeface="Raleway Medium" pitchFamily="2" charset="0"/>
              </a:rPr>
            </a:br>
            <a:r>
              <a:rPr lang="en-US" b="0" i="0" dirty="0">
                <a:solidFill>
                  <a:srgbClr val="000000"/>
                </a:solidFill>
                <a:effectLst/>
                <a:latin typeface="Raleway Medium" pitchFamily="2" charset="0"/>
              </a:rPr>
              <a:t>I said a boom </a:t>
            </a:r>
            <a:r>
              <a:rPr lang="en-US" b="0" i="0" dirty="0" err="1">
                <a:solidFill>
                  <a:srgbClr val="000000"/>
                </a:solidFill>
                <a:effectLst/>
                <a:latin typeface="Raleway Medium" pitchFamily="2" charset="0"/>
              </a:rPr>
              <a:t>chicka</a:t>
            </a:r>
            <a:r>
              <a:rPr lang="en-US" b="0" i="0" dirty="0">
                <a:solidFill>
                  <a:srgbClr val="000000"/>
                </a:solidFill>
                <a:effectLst/>
                <a:latin typeface="Raleway Medium" pitchFamily="2" charset="0"/>
              </a:rPr>
              <a:t> </a:t>
            </a:r>
            <a:r>
              <a:rPr lang="en-US" b="0" i="0" dirty="0" err="1">
                <a:solidFill>
                  <a:srgbClr val="000000"/>
                </a:solidFill>
                <a:effectLst/>
                <a:latin typeface="Raleway Medium" pitchFamily="2" charset="0"/>
              </a:rPr>
              <a:t>rocka</a:t>
            </a:r>
            <a:r>
              <a:rPr lang="en-US" b="0" i="0" dirty="0">
                <a:solidFill>
                  <a:srgbClr val="000000"/>
                </a:solidFill>
                <a:effectLst/>
                <a:latin typeface="Raleway Medium" pitchFamily="2" charset="0"/>
              </a:rPr>
              <a:t> hit that softball to the moon.</a:t>
            </a:r>
            <a:endParaRPr lang="en-US" dirty="0">
              <a:solidFill>
                <a:schemeClr val="dk1"/>
              </a:solidFill>
              <a:latin typeface="Raleway Medium" pitchFamily="2" charset="0"/>
            </a:endParaRPr>
          </a:p>
          <a:p>
            <a:pPr marL="0" lvl="0" indent="0" algn="l" rtl="0">
              <a:spcBef>
                <a:spcPts val="0"/>
              </a:spcBef>
              <a:spcAft>
                <a:spcPts val="0"/>
              </a:spcAft>
              <a:buNone/>
            </a:pPr>
            <a:endParaRPr lang="en-US" sz="1300" dirty="0">
              <a:solidFill>
                <a:schemeClr val="dk1"/>
              </a:solidFill>
              <a:latin typeface="Raleway Medium" panose="020B0603030101060003"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cxnSp>
        <p:nvCxnSpPr>
          <p:cNvPr id="12" name="Google Shape;56;p13"/>
          <p:cNvCxnSpPr/>
          <p:nvPr/>
        </p:nvCxnSpPr>
        <p:spPr>
          <a:xfrm>
            <a:off x="3886200" y="0"/>
            <a:ext cx="0" cy="10058400"/>
          </a:xfrm>
          <a:prstGeom prst="straightConnector1">
            <a:avLst/>
          </a:prstGeom>
          <a:noFill/>
          <a:ln w="9525" cap="flat" cmpd="sng">
            <a:solidFill>
              <a:schemeClr val="bg1">
                <a:lumMod val="75000"/>
              </a:schemeClr>
            </a:solidFill>
            <a:prstDash val="solid"/>
            <a:round/>
            <a:headEnd type="none" w="med" len="med"/>
            <a:tailEnd type="none" w="med" len="med"/>
          </a:ln>
        </p:spPr>
      </p:cxnSp>
      <p:cxnSp>
        <p:nvCxnSpPr>
          <p:cNvPr id="13" name="Google Shape;57;p13"/>
          <p:cNvCxnSpPr/>
          <p:nvPr/>
        </p:nvCxnSpPr>
        <p:spPr>
          <a:xfrm>
            <a:off x="0" y="5029200"/>
            <a:ext cx="7772400" cy="0"/>
          </a:xfrm>
          <a:prstGeom prst="straightConnector1">
            <a:avLst/>
          </a:prstGeom>
          <a:noFill/>
          <a:ln w="9525" cap="flat" cmpd="sng">
            <a:solidFill>
              <a:schemeClr val="bg1">
                <a:lumMod val="75000"/>
              </a:schemeClr>
            </a:solidFill>
            <a:prstDash val="solid"/>
            <a:round/>
            <a:headEnd type="none" w="med" len="med"/>
            <a:tailEnd type="none" w="med" len="med"/>
          </a:ln>
        </p:spPr>
      </p:cxnSp>
      <p:sp>
        <p:nvSpPr>
          <p:cNvPr id="14" name="Google Shape;78;p15"/>
          <p:cNvSpPr txBox="1"/>
          <p:nvPr/>
        </p:nvSpPr>
        <p:spPr>
          <a:xfrm>
            <a:off x="228600" y="4565700"/>
            <a:ext cx="457200" cy="234900"/>
          </a:xfrm>
          <a:prstGeom prst="rect">
            <a:avLst/>
          </a:prstGeom>
          <a:noFill/>
          <a:ln>
            <a:noFill/>
          </a:ln>
        </p:spPr>
        <p:txBody>
          <a:bodyPr spcFirstLastPara="1" wrap="square" lIns="0" tIns="0" rIns="0" bIns="0" anchor="b" anchorCtr="0">
            <a:noAutofit/>
          </a:bodyPr>
          <a:lstStyle/>
          <a:p>
            <a:pPr marL="0" lvl="0" indent="0" rtl="0">
              <a:spcBef>
                <a:spcPts val="0"/>
              </a:spcBef>
              <a:spcAft>
                <a:spcPts val="0"/>
              </a:spcAft>
              <a:buNone/>
            </a:pPr>
            <a:r>
              <a:rPr lang="en" sz="1200" dirty="0">
                <a:latin typeface="Raleway Medium" panose="020B0603030101060003" pitchFamily="34" charset="0"/>
              </a:rPr>
              <a:t>8</a:t>
            </a:r>
            <a:endParaRPr sz="1200" dirty="0">
              <a:latin typeface="Raleway Medium" panose="020B0603030101060003" pitchFamily="34" charset="0"/>
            </a:endParaRPr>
          </a:p>
        </p:txBody>
      </p:sp>
      <p:sp>
        <p:nvSpPr>
          <p:cNvPr id="15" name="Google Shape;79;p15"/>
          <p:cNvSpPr txBox="1"/>
          <p:nvPr/>
        </p:nvSpPr>
        <p:spPr>
          <a:xfrm>
            <a:off x="7086600" y="4565700"/>
            <a:ext cx="457200" cy="234900"/>
          </a:xfrm>
          <a:prstGeom prst="rect">
            <a:avLst/>
          </a:prstGeom>
          <a:noFill/>
          <a:ln>
            <a:noFill/>
          </a:ln>
        </p:spPr>
        <p:txBody>
          <a:bodyPr spcFirstLastPara="1" wrap="square" lIns="0" tIns="0" rIns="0" bIns="0" anchor="b" anchorCtr="0">
            <a:noAutofit/>
          </a:bodyPr>
          <a:lstStyle/>
          <a:p>
            <a:pPr marL="0" lvl="0" indent="0" algn="r" rtl="0">
              <a:spcBef>
                <a:spcPts val="0"/>
              </a:spcBef>
              <a:spcAft>
                <a:spcPts val="0"/>
              </a:spcAft>
              <a:buNone/>
            </a:pPr>
            <a:r>
              <a:rPr lang="en" sz="1200" dirty="0">
                <a:latin typeface="Raleway Medium" panose="020B0603030101060003" pitchFamily="34" charset="0"/>
              </a:rPr>
              <a:t>25</a:t>
            </a:r>
            <a:endParaRPr sz="1200" dirty="0">
              <a:latin typeface="Raleway Medium" panose="020B0603030101060003" pitchFamily="34" charset="0"/>
            </a:endParaRPr>
          </a:p>
        </p:txBody>
      </p:sp>
      <p:sp>
        <p:nvSpPr>
          <p:cNvPr id="16" name="Google Shape;78;p15"/>
          <p:cNvSpPr txBox="1"/>
          <p:nvPr/>
        </p:nvSpPr>
        <p:spPr>
          <a:xfrm>
            <a:off x="228600" y="9588600"/>
            <a:ext cx="457200" cy="234900"/>
          </a:xfrm>
          <a:prstGeom prst="rect">
            <a:avLst/>
          </a:prstGeom>
          <a:noFill/>
          <a:ln>
            <a:noFill/>
          </a:ln>
        </p:spPr>
        <p:txBody>
          <a:bodyPr spcFirstLastPara="1" wrap="square" lIns="0" tIns="0" rIns="0" bIns="0" anchor="b" anchorCtr="0">
            <a:noAutofit/>
          </a:bodyPr>
          <a:lstStyle/>
          <a:p>
            <a:pPr marL="0" lvl="0" indent="0" rtl="0">
              <a:spcBef>
                <a:spcPts val="0"/>
              </a:spcBef>
              <a:spcAft>
                <a:spcPts val="0"/>
              </a:spcAft>
              <a:buNone/>
            </a:pPr>
            <a:r>
              <a:rPr lang="en" sz="1200" dirty="0">
                <a:latin typeface="Raleway Medium" panose="020B0603030101060003" pitchFamily="34" charset="0"/>
              </a:rPr>
              <a:t>8</a:t>
            </a:r>
            <a:endParaRPr sz="1200" dirty="0">
              <a:latin typeface="Raleway Medium" panose="020B0603030101060003" pitchFamily="34" charset="0"/>
            </a:endParaRPr>
          </a:p>
        </p:txBody>
      </p:sp>
      <p:sp>
        <p:nvSpPr>
          <p:cNvPr id="17" name="Google Shape;79;p15"/>
          <p:cNvSpPr txBox="1"/>
          <p:nvPr/>
        </p:nvSpPr>
        <p:spPr>
          <a:xfrm>
            <a:off x="7086600" y="9588600"/>
            <a:ext cx="457200" cy="234900"/>
          </a:xfrm>
          <a:prstGeom prst="rect">
            <a:avLst/>
          </a:prstGeom>
          <a:noFill/>
          <a:ln>
            <a:noFill/>
          </a:ln>
        </p:spPr>
        <p:txBody>
          <a:bodyPr spcFirstLastPara="1" wrap="square" lIns="0" tIns="0" rIns="0" bIns="0" anchor="b" anchorCtr="0">
            <a:noAutofit/>
          </a:bodyPr>
          <a:lstStyle/>
          <a:p>
            <a:pPr marL="0" lvl="0" indent="0" algn="r" rtl="0">
              <a:spcBef>
                <a:spcPts val="0"/>
              </a:spcBef>
              <a:spcAft>
                <a:spcPts val="0"/>
              </a:spcAft>
              <a:buNone/>
            </a:pPr>
            <a:r>
              <a:rPr lang="en" sz="1200" dirty="0">
                <a:latin typeface="Raleway Medium" panose="020B0603030101060003" pitchFamily="34" charset="0"/>
              </a:rPr>
              <a:t> 25</a:t>
            </a:r>
            <a:endParaRPr sz="1200" dirty="0">
              <a:latin typeface="Raleway Medium" panose="020B0603030101060003" pitchFamily="34" charset="0"/>
            </a:endParaRPr>
          </a:p>
        </p:txBody>
      </p:sp>
      <p:sp>
        <p:nvSpPr>
          <p:cNvPr id="18" name="Google Shape;216;p25">
            <a:extLst>
              <a:ext uri="{FF2B5EF4-FFF2-40B4-BE49-F238E27FC236}">
                <a16:creationId xmlns:a16="http://schemas.microsoft.com/office/drawing/2014/main" id="{5E610B85-B2D0-4F10-B174-0EFE6FBC2091}"/>
              </a:ext>
            </a:extLst>
          </p:cNvPr>
          <p:cNvSpPr txBox="1"/>
          <p:nvPr/>
        </p:nvSpPr>
        <p:spPr>
          <a:xfrm>
            <a:off x="685800" y="222898"/>
            <a:ext cx="3665700" cy="3651900"/>
          </a:xfrm>
          <a:prstGeom prst="rect">
            <a:avLst/>
          </a:prstGeom>
          <a:noFill/>
          <a:ln>
            <a:noFill/>
          </a:ln>
        </p:spPr>
        <p:txBody>
          <a:bodyPr spcFirstLastPara="1" wrap="square" lIns="91425" tIns="91425" rIns="91425" bIns="91425" anchor="t" anchorCtr="0">
            <a:noAutofit/>
          </a:bodyPr>
          <a:lstStyle/>
          <a:p>
            <a:pPr algn="l"/>
            <a:r>
              <a:rPr lang="vi-VN" sz="1200" b="1" i="0" dirty="0">
                <a:solidFill>
                  <a:schemeClr val="tx1"/>
                </a:solidFill>
                <a:effectLst/>
                <a:latin typeface="Raleway Medium" pitchFamily="2" charset="0"/>
              </a:rPr>
              <a:t>Nghi Thức Cơm</a:t>
            </a:r>
            <a:endParaRPr lang="vi-VN" sz="1200" b="0" i="0" dirty="0">
              <a:solidFill>
                <a:schemeClr val="tx1"/>
              </a:solidFill>
              <a:effectLst/>
              <a:latin typeface="Raleway Medium" pitchFamily="2" charset="0"/>
            </a:endParaRPr>
          </a:p>
          <a:p>
            <a:pPr algn="l"/>
            <a:br>
              <a:rPr lang="vi-VN" sz="1200" b="0" i="0" dirty="0">
                <a:solidFill>
                  <a:schemeClr val="tx1"/>
                </a:solidFill>
                <a:effectLst/>
                <a:latin typeface="Raleway Medium" pitchFamily="2" charset="0"/>
              </a:rPr>
            </a:br>
            <a:r>
              <a:rPr lang="vi-VN" sz="1200" b="0" i="0" dirty="0">
                <a:solidFill>
                  <a:schemeClr val="tx1"/>
                </a:solidFill>
                <a:effectLst/>
                <a:latin typeface="Raleway Medium" pitchFamily="2" charset="0"/>
              </a:rPr>
              <a:t>Trước mâm cơm canh giờ này</a:t>
            </a:r>
            <a:br>
              <a:rPr lang="vi-VN" sz="1200" b="0" i="0" dirty="0">
                <a:solidFill>
                  <a:schemeClr val="tx1"/>
                </a:solidFill>
                <a:effectLst/>
                <a:latin typeface="Raleway Medium" pitchFamily="2" charset="0"/>
              </a:rPr>
            </a:br>
            <a:r>
              <a:rPr lang="vi-VN" sz="1200" b="0" i="0" dirty="0">
                <a:solidFill>
                  <a:schemeClr val="tx1"/>
                </a:solidFill>
                <a:effectLst/>
                <a:latin typeface="Raleway Medium" pitchFamily="2" charset="0"/>
              </a:rPr>
              <a:t>Cùng nhau chấp tay</a:t>
            </a:r>
            <a:br>
              <a:rPr lang="vi-VN" sz="1200" b="0" i="0" dirty="0">
                <a:solidFill>
                  <a:schemeClr val="tx1"/>
                </a:solidFill>
                <a:effectLst/>
                <a:latin typeface="Raleway Medium" pitchFamily="2" charset="0"/>
              </a:rPr>
            </a:br>
            <a:r>
              <a:rPr lang="vi-VN" sz="1200" b="0" i="0" dirty="0">
                <a:solidFill>
                  <a:schemeClr val="tx1"/>
                </a:solidFill>
                <a:effectLst/>
                <a:latin typeface="Raleway Medium" pitchFamily="2" charset="0"/>
              </a:rPr>
              <a:t>Bát cơm tuy vơi mà đầy</a:t>
            </a:r>
            <a:br>
              <a:rPr lang="vi-VN" sz="1200" b="0" i="0" dirty="0">
                <a:solidFill>
                  <a:schemeClr val="tx1"/>
                </a:solidFill>
                <a:effectLst/>
                <a:latin typeface="Raleway Medium" pitchFamily="2" charset="0"/>
              </a:rPr>
            </a:br>
            <a:r>
              <a:rPr lang="vi-VN" sz="1200" b="0" i="0" dirty="0">
                <a:solidFill>
                  <a:schemeClr val="tx1"/>
                </a:solidFill>
                <a:effectLst/>
                <a:latin typeface="Raleway Medium" pitchFamily="2" charset="0"/>
              </a:rPr>
              <a:t>Tình huynh đệ thắm thay.</a:t>
            </a:r>
            <a:br>
              <a:rPr lang="vi-VN" sz="1200" b="0" i="0" dirty="0">
                <a:solidFill>
                  <a:schemeClr val="tx1"/>
                </a:solidFill>
                <a:effectLst/>
                <a:latin typeface="Raleway Medium" pitchFamily="2" charset="0"/>
              </a:rPr>
            </a:br>
            <a:br>
              <a:rPr lang="vi-VN" sz="1200" b="0" i="0" dirty="0">
                <a:solidFill>
                  <a:schemeClr val="tx1"/>
                </a:solidFill>
                <a:effectLst/>
                <a:latin typeface="Raleway Medium" pitchFamily="2" charset="0"/>
              </a:rPr>
            </a:br>
            <a:r>
              <a:rPr lang="vi-VN" sz="1200" b="0" i="0" dirty="0">
                <a:solidFill>
                  <a:schemeClr val="tx1"/>
                </a:solidFill>
                <a:effectLst/>
                <a:latin typeface="Raleway Medium" pitchFamily="2" charset="0"/>
              </a:rPr>
              <a:t>Ăn trái xin nhớ người vun.</a:t>
            </a:r>
            <a:br>
              <a:rPr lang="vi-VN" sz="1200" b="0" i="0" dirty="0">
                <a:solidFill>
                  <a:schemeClr val="tx1"/>
                </a:solidFill>
                <a:effectLst/>
                <a:latin typeface="Raleway Medium" pitchFamily="2" charset="0"/>
              </a:rPr>
            </a:br>
            <a:r>
              <a:rPr lang="vi-VN" sz="1200" b="0" i="0" dirty="0">
                <a:solidFill>
                  <a:schemeClr val="tx1"/>
                </a:solidFill>
                <a:effectLst/>
                <a:latin typeface="Raleway Medium" pitchFamily="2" charset="0"/>
              </a:rPr>
              <a:t>Uống nước xin nhớ về nguồn!</a:t>
            </a:r>
            <a:br>
              <a:rPr lang="vi-VN" sz="1200" b="0" i="0" dirty="0">
                <a:solidFill>
                  <a:schemeClr val="tx1"/>
                </a:solidFill>
                <a:effectLst/>
                <a:latin typeface="Raleway Medium" pitchFamily="2" charset="0"/>
              </a:rPr>
            </a:br>
            <a:r>
              <a:rPr lang="vi-VN" sz="1200" b="0" i="0" dirty="0">
                <a:solidFill>
                  <a:schemeClr val="tx1"/>
                </a:solidFill>
                <a:effectLst/>
                <a:latin typeface="Raleway Medium" pitchFamily="2" charset="0"/>
              </a:rPr>
              <a:t>Bát cơm tuy vơi mà đầy.</a:t>
            </a:r>
            <a:br>
              <a:rPr lang="vi-VN" sz="1200" b="0" i="0" dirty="0">
                <a:solidFill>
                  <a:schemeClr val="tx1"/>
                </a:solidFill>
                <a:effectLst/>
                <a:latin typeface="Raleway Medium" pitchFamily="2" charset="0"/>
              </a:rPr>
            </a:br>
            <a:r>
              <a:rPr lang="vi-VN" sz="1200" b="0" i="0" dirty="0">
                <a:solidFill>
                  <a:schemeClr val="tx1"/>
                </a:solidFill>
                <a:effectLst/>
                <a:latin typeface="Raleway Medium" pitchFamily="2" charset="0"/>
              </a:rPr>
              <a:t>Tình huynh đệ thắm thay.</a:t>
            </a:r>
            <a:endParaRPr lang="en-US" sz="1200" b="0" i="0" dirty="0">
              <a:solidFill>
                <a:schemeClr val="tx1"/>
              </a:solidFill>
              <a:effectLst/>
              <a:latin typeface="Raleway Medium" pitchFamily="2" charset="0"/>
            </a:endParaRPr>
          </a:p>
          <a:p>
            <a:pPr algn="l"/>
            <a:endParaRPr lang="en-US" sz="1200" dirty="0">
              <a:solidFill>
                <a:schemeClr val="tx1"/>
              </a:solidFill>
              <a:latin typeface="Raleway Medium" pitchFamily="2" charset="0"/>
            </a:endParaRPr>
          </a:p>
          <a:p>
            <a:r>
              <a:rPr lang="en-US" sz="1200" b="1" i="0" dirty="0" err="1">
                <a:solidFill>
                  <a:srgbClr val="000000"/>
                </a:solidFill>
                <a:effectLst/>
                <a:latin typeface="Raleway Medium" pitchFamily="2" charset="0"/>
              </a:rPr>
              <a:t>Giờ</a:t>
            </a:r>
            <a:r>
              <a:rPr lang="en-US" sz="1200" b="1" i="0" dirty="0">
                <a:solidFill>
                  <a:srgbClr val="000000"/>
                </a:solidFill>
                <a:effectLst/>
                <a:latin typeface="Raleway Medium" pitchFamily="2" charset="0"/>
              </a:rPr>
              <a:t> </a:t>
            </a:r>
            <a:r>
              <a:rPr lang="en-US" sz="1200" b="1" i="0" dirty="0" err="1">
                <a:solidFill>
                  <a:srgbClr val="000000"/>
                </a:solidFill>
                <a:effectLst/>
                <a:latin typeface="Raleway Medium" pitchFamily="2" charset="0"/>
              </a:rPr>
              <a:t>ăn</a:t>
            </a:r>
            <a:r>
              <a:rPr lang="en-US" sz="1200" b="1" i="0" dirty="0">
                <a:solidFill>
                  <a:srgbClr val="000000"/>
                </a:solidFill>
                <a:effectLst/>
                <a:latin typeface="Raleway Medium" pitchFamily="2" charset="0"/>
              </a:rPr>
              <a:t> </a:t>
            </a:r>
            <a:r>
              <a:rPr lang="en-US" sz="1200" b="1" i="0" dirty="0" err="1">
                <a:solidFill>
                  <a:srgbClr val="000000"/>
                </a:solidFill>
                <a:effectLst/>
                <a:latin typeface="Raleway Medium" pitchFamily="2" charset="0"/>
              </a:rPr>
              <a:t>đến</a:t>
            </a:r>
            <a:r>
              <a:rPr lang="en-US" sz="1200" b="1" i="0" dirty="0">
                <a:solidFill>
                  <a:srgbClr val="000000"/>
                </a:solidFill>
                <a:effectLst/>
                <a:latin typeface="Raleway Medium" pitchFamily="2" charset="0"/>
              </a:rPr>
              <a:t> </a:t>
            </a:r>
            <a:r>
              <a:rPr lang="en-US" sz="1200" b="1" i="0" dirty="0" err="1">
                <a:solidFill>
                  <a:srgbClr val="000000"/>
                </a:solidFill>
                <a:effectLst/>
                <a:latin typeface="Raleway Medium" pitchFamily="2" charset="0"/>
              </a:rPr>
              <a:t>rồi</a:t>
            </a:r>
            <a:endParaRPr lang="en-US" sz="1200" b="1" i="0" dirty="0">
              <a:solidFill>
                <a:srgbClr val="000000"/>
              </a:solidFill>
              <a:effectLst/>
              <a:latin typeface="Raleway Medium" pitchFamily="2" charset="0"/>
            </a:endParaRPr>
          </a:p>
          <a:p>
            <a:pPr algn="l"/>
            <a:endParaRPr lang="vi-VN" sz="1200" b="0" i="0" dirty="0">
              <a:solidFill>
                <a:schemeClr val="tx1"/>
              </a:solidFill>
              <a:effectLst/>
              <a:latin typeface="Raleway Medium" pitchFamily="2" charset="0"/>
            </a:endParaRPr>
          </a:p>
          <a:p>
            <a:pPr marL="0" lvl="0" indent="0" algn="l" rtl="0">
              <a:spcBef>
                <a:spcPts val="0"/>
              </a:spcBef>
              <a:spcAft>
                <a:spcPts val="0"/>
              </a:spcAft>
              <a:buNone/>
            </a:pPr>
            <a:r>
              <a:rPr lang="vi-VN" sz="1200" dirty="0">
                <a:solidFill>
                  <a:schemeClr val="dk1"/>
                </a:solidFill>
                <a:latin typeface="Raleway Medium" pitchFamily="2" charset="0"/>
              </a:rPr>
              <a:t>Giờ ăn đến rồi</a:t>
            </a:r>
          </a:p>
          <a:p>
            <a:pPr marL="0" lvl="0" indent="0" algn="l" rtl="0">
              <a:spcBef>
                <a:spcPts val="0"/>
              </a:spcBef>
              <a:spcAft>
                <a:spcPts val="0"/>
              </a:spcAft>
              <a:buNone/>
            </a:pPr>
            <a:r>
              <a:rPr lang="vi-VN" sz="1200" dirty="0">
                <a:solidFill>
                  <a:schemeClr val="dk1"/>
                </a:solidFill>
                <a:latin typeface="Raleway Medium" pitchFamily="2" charset="0"/>
              </a:rPr>
              <a:t>Giờ ăn đến rồi</a:t>
            </a:r>
          </a:p>
          <a:p>
            <a:pPr marL="0" lvl="0" indent="0" algn="l" rtl="0">
              <a:spcBef>
                <a:spcPts val="0"/>
              </a:spcBef>
              <a:spcAft>
                <a:spcPts val="0"/>
              </a:spcAft>
              <a:buNone/>
            </a:pPr>
            <a:r>
              <a:rPr lang="vi-VN" sz="1200" dirty="0">
                <a:solidFill>
                  <a:schemeClr val="dk1"/>
                </a:solidFill>
                <a:latin typeface="Raleway Medium" pitchFamily="2" charset="0"/>
              </a:rPr>
              <a:t>Mời anh xơi</a:t>
            </a:r>
          </a:p>
          <a:p>
            <a:pPr marL="0" lvl="0" indent="0" algn="l" rtl="0">
              <a:spcBef>
                <a:spcPts val="0"/>
              </a:spcBef>
              <a:spcAft>
                <a:spcPts val="0"/>
              </a:spcAft>
              <a:buNone/>
            </a:pPr>
            <a:r>
              <a:rPr lang="vi-VN" sz="1200" dirty="0">
                <a:solidFill>
                  <a:schemeClr val="dk1"/>
                </a:solidFill>
                <a:latin typeface="Raleway Medium" pitchFamily="2" charset="0"/>
              </a:rPr>
              <a:t>Mời em xơi</a:t>
            </a:r>
          </a:p>
          <a:p>
            <a:pPr marL="0" lvl="0" indent="0" algn="l" rtl="0">
              <a:spcBef>
                <a:spcPts val="0"/>
              </a:spcBef>
              <a:spcAft>
                <a:spcPts val="0"/>
              </a:spcAft>
              <a:buNone/>
            </a:pPr>
            <a:r>
              <a:rPr lang="vi-VN" sz="1200" dirty="0">
                <a:solidFill>
                  <a:schemeClr val="dk1"/>
                </a:solidFill>
                <a:latin typeface="Raleway Medium" pitchFamily="2" charset="0"/>
              </a:rPr>
              <a:t>Nâng chén lên cho cao này</a:t>
            </a:r>
          </a:p>
          <a:p>
            <a:pPr marL="0" lvl="0" indent="0" algn="l" rtl="0">
              <a:spcBef>
                <a:spcPts val="0"/>
              </a:spcBef>
              <a:spcAft>
                <a:spcPts val="0"/>
              </a:spcAft>
              <a:buNone/>
            </a:pPr>
            <a:r>
              <a:rPr lang="vi-VN" sz="1200" dirty="0">
                <a:solidFill>
                  <a:schemeClr val="dk1"/>
                </a:solidFill>
                <a:latin typeface="Raleway Medium" pitchFamily="2" charset="0"/>
              </a:rPr>
              <a:t>Nâng đũa lên cho cao này</a:t>
            </a:r>
          </a:p>
          <a:p>
            <a:pPr marL="0" lvl="0" indent="0" algn="l" rtl="0">
              <a:spcBef>
                <a:spcPts val="0"/>
              </a:spcBef>
              <a:spcAft>
                <a:spcPts val="0"/>
              </a:spcAft>
              <a:buNone/>
            </a:pPr>
            <a:r>
              <a:rPr lang="vi-VN" sz="1200" dirty="0">
                <a:solidFill>
                  <a:schemeClr val="dk1"/>
                </a:solidFill>
                <a:latin typeface="Raleway Medium" pitchFamily="2" charset="0"/>
              </a:rPr>
              <a:t>Ta cùng xơi</a:t>
            </a:r>
          </a:p>
          <a:p>
            <a:pPr marL="0" lvl="0" indent="0" algn="l" rtl="0">
              <a:spcBef>
                <a:spcPts val="0"/>
              </a:spcBef>
              <a:spcAft>
                <a:spcPts val="0"/>
              </a:spcAft>
              <a:buNone/>
            </a:pPr>
            <a:r>
              <a:rPr lang="vi-VN" sz="1200" dirty="0">
                <a:solidFill>
                  <a:schemeClr val="dk1"/>
                </a:solidFill>
                <a:latin typeface="Raleway Medium" pitchFamily="2" charset="0"/>
              </a:rPr>
              <a:t>Ta cùng xơi.</a:t>
            </a:r>
            <a:endParaRPr lang="en-US" sz="1200" dirty="0">
              <a:solidFill>
                <a:schemeClr val="dk1"/>
              </a:solidFill>
              <a:latin typeface="Raleway Medium" pitchFamily="2" charset="0"/>
            </a:endParaRPr>
          </a:p>
          <a:p>
            <a:pPr marL="0" lvl="0" indent="0" algn="l" rtl="0">
              <a:spcBef>
                <a:spcPts val="0"/>
              </a:spcBef>
              <a:spcAft>
                <a:spcPts val="0"/>
              </a:spcAft>
              <a:buNone/>
            </a:pPr>
            <a:endParaRPr lang="en-US" sz="1200" dirty="0">
              <a:solidFill>
                <a:schemeClr val="dk1"/>
              </a:solidFill>
              <a:latin typeface="Raleway Medium" panose="020B0603030101060003" pitchFamily="34" charset="0"/>
            </a:endParaRPr>
          </a:p>
          <a:p>
            <a:pPr marL="0" lvl="0" indent="0" algn="l" rtl="0">
              <a:spcBef>
                <a:spcPts val="0"/>
              </a:spcBef>
              <a:spcAft>
                <a:spcPts val="0"/>
              </a:spcAft>
              <a:buNone/>
            </a:pPr>
            <a:endParaRPr lang="en-US" sz="1200" dirty="0">
              <a:solidFill>
                <a:schemeClr val="dk1"/>
              </a:solidFill>
              <a:latin typeface="Raleway Medium" panose="020B0603030101060003" pitchFamily="34" charset="0"/>
            </a:endParaRPr>
          </a:p>
        </p:txBody>
      </p:sp>
      <p:sp>
        <p:nvSpPr>
          <p:cNvPr id="19" name="Google Shape;216;p25">
            <a:extLst>
              <a:ext uri="{FF2B5EF4-FFF2-40B4-BE49-F238E27FC236}">
                <a16:creationId xmlns:a16="http://schemas.microsoft.com/office/drawing/2014/main" id="{5594185B-805E-4784-87D0-59A981894719}"/>
              </a:ext>
            </a:extLst>
          </p:cNvPr>
          <p:cNvSpPr txBox="1"/>
          <p:nvPr/>
        </p:nvSpPr>
        <p:spPr>
          <a:xfrm>
            <a:off x="685800" y="5257801"/>
            <a:ext cx="3665700" cy="3651900"/>
          </a:xfrm>
          <a:prstGeom prst="rect">
            <a:avLst/>
          </a:prstGeom>
          <a:noFill/>
          <a:ln>
            <a:noFill/>
          </a:ln>
        </p:spPr>
        <p:txBody>
          <a:bodyPr spcFirstLastPara="1" wrap="square" lIns="91425" tIns="91425" rIns="91425" bIns="91425" anchor="t" anchorCtr="0">
            <a:noAutofit/>
          </a:bodyPr>
          <a:lstStyle/>
          <a:p>
            <a:pPr algn="l"/>
            <a:r>
              <a:rPr lang="vi-VN" sz="1200" b="1" i="0" dirty="0">
                <a:solidFill>
                  <a:schemeClr val="tx1"/>
                </a:solidFill>
                <a:effectLst/>
                <a:latin typeface="Raleway Medium" pitchFamily="2" charset="0"/>
              </a:rPr>
              <a:t>Nghi Thức Cơm</a:t>
            </a:r>
            <a:endParaRPr lang="vi-VN" sz="1200" b="0" i="0" dirty="0">
              <a:solidFill>
                <a:schemeClr val="tx1"/>
              </a:solidFill>
              <a:effectLst/>
              <a:latin typeface="Raleway Medium" pitchFamily="2" charset="0"/>
            </a:endParaRPr>
          </a:p>
          <a:p>
            <a:pPr algn="l"/>
            <a:br>
              <a:rPr lang="vi-VN" sz="1200" b="0" i="0" dirty="0">
                <a:solidFill>
                  <a:schemeClr val="tx1"/>
                </a:solidFill>
                <a:effectLst/>
                <a:latin typeface="Raleway Medium" pitchFamily="2" charset="0"/>
              </a:rPr>
            </a:br>
            <a:r>
              <a:rPr lang="vi-VN" sz="1200" b="0" i="0" dirty="0">
                <a:solidFill>
                  <a:schemeClr val="tx1"/>
                </a:solidFill>
                <a:effectLst/>
                <a:latin typeface="Raleway Medium" pitchFamily="2" charset="0"/>
              </a:rPr>
              <a:t>Trước mâm cơm canh giờ này</a:t>
            </a:r>
            <a:br>
              <a:rPr lang="vi-VN" sz="1200" b="0" i="0" dirty="0">
                <a:solidFill>
                  <a:schemeClr val="tx1"/>
                </a:solidFill>
                <a:effectLst/>
                <a:latin typeface="Raleway Medium" pitchFamily="2" charset="0"/>
              </a:rPr>
            </a:br>
            <a:r>
              <a:rPr lang="vi-VN" sz="1200" b="0" i="0" dirty="0">
                <a:solidFill>
                  <a:schemeClr val="tx1"/>
                </a:solidFill>
                <a:effectLst/>
                <a:latin typeface="Raleway Medium" pitchFamily="2" charset="0"/>
              </a:rPr>
              <a:t>Cùng nhau chấp tay</a:t>
            </a:r>
            <a:br>
              <a:rPr lang="vi-VN" sz="1200" b="0" i="0" dirty="0">
                <a:solidFill>
                  <a:schemeClr val="tx1"/>
                </a:solidFill>
                <a:effectLst/>
                <a:latin typeface="Raleway Medium" pitchFamily="2" charset="0"/>
              </a:rPr>
            </a:br>
            <a:r>
              <a:rPr lang="vi-VN" sz="1200" b="0" i="0" dirty="0">
                <a:solidFill>
                  <a:schemeClr val="tx1"/>
                </a:solidFill>
                <a:effectLst/>
                <a:latin typeface="Raleway Medium" pitchFamily="2" charset="0"/>
              </a:rPr>
              <a:t>Bát cơm tuy vơi mà đầy</a:t>
            </a:r>
            <a:br>
              <a:rPr lang="vi-VN" sz="1200" b="0" i="0" dirty="0">
                <a:solidFill>
                  <a:schemeClr val="tx1"/>
                </a:solidFill>
                <a:effectLst/>
                <a:latin typeface="Raleway Medium" pitchFamily="2" charset="0"/>
              </a:rPr>
            </a:br>
            <a:r>
              <a:rPr lang="vi-VN" sz="1200" b="0" i="0" dirty="0">
                <a:solidFill>
                  <a:schemeClr val="tx1"/>
                </a:solidFill>
                <a:effectLst/>
                <a:latin typeface="Raleway Medium" pitchFamily="2" charset="0"/>
              </a:rPr>
              <a:t>Tình huynh đệ thắm thay.</a:t>
            </a:r>
            <a:br>
              <a:rPr lang="vi-VN" sz="1200" b="0" i="0" dirty="0">
                <a:solidFill>
                  <a:schemeClr val="tx1"/>
                </a:solidFill>
                <a:effectLst/>
                <a:latin typeface="Raleway Medium" pitchFamily="2" charset="0"/>
              </a:rPr>
            </a:br>
            <a:br>
              <a:rPr lang="vi-VN" sz="1200" b="0" i="0" dirty="0">
                <a:solidFill>
                  <a:schemeClr val="tx1"/>
                </a:solidFill>
                <a:effectLst/>
                <a:latin typeface="Raleway Medium" pitchFamily="2" charset="0"/>
              </a:rPr>
            </a:br>
            <a:r>
              <a:rPr lang="vi-VN" sz="1200" b="0" i="0" dirty="0">
                <a:solidFill>
                  <a:schemeClr val="tx1"/>
                </a:solidFill>
                <a:effectLst/>
                <a:latin typeface="Raleway Medium" pitchFamily="2" charset="0"/>
              </a:rPr>
              <a:t>Ăn trái xin nhớ người vun.</a:t>
            </a:r>
            <a:br>
              <a:rPr lang="vi-VN" sz="1200" b="0" i="0" dirty="0">
                <a:solidFill>
                  <a:schemeClr val="tx1"/>
                </a:solidFill>
                <a:effectLst/>
                <a:latin typeface="Raleway Medium" pitchFamily="2" charset="0"/>
              </a:rPr>
            </a:br>
            <a:r>
              <a:rPr lang="vi-VN" sz="1200" b="0" i="0" dirty="0">
                <a:solidFill>
                  <a:schemeClr val="tx1"/>
                </a:solidFill>
                <a:effectLst/>
                <a:latin typeface="Raleway Medium" pitchFamily="2" charset="0"/>
              </a:rPr>
              <a:t>Uống nước xin nhớ về nguồn!</a:t>
            </a:r>
            <a:br>
              <a:rPr lang="vi-VN" sz="1200" b="0" i="0" dirty="0">
                <a:solidFill>
                  <a:schemeClr val="tx1"/>
                </a:solidFill>
                <a:effectLst/>
                <a:latin typeface="Raleway Medium" pitchFamily="2" charset="0"/>
              </a:rPr>
            </a:br>
            <a:r>
              <a:rPr lang="vi-VN" sz="1200" b="0" i="0" dirty="0">
                <a:solidFill>
                  <a:schemeClr val="tx1"/>
                </a:solidFill>
                <a:effectLst/>
                <a:latin typeface="Raleway Medium" pitchFamily="2" charset="0"/>
              </a:rPr>
              <a:t>Bát cơm tuy vơi mà đầy.</a:t>
            </a:r>
            <a:br>
              <a:rPr lang="vi-VN" sz="1200" b="0" i="0" dirty="0">
                <a:solidFill>
                  <a:schemeClr val="tx1"/>
                </a:solidFill>
                <a:effectLst/>
                <a:latin typeface="Raleway Medium" pitchFamily="2" charset="0"/>
              </a:rPr>
            </a:br>
            <a:r>
              <a:rPr lang="vi-VN" sz="1200" b="0" i="0" dirty="0">
                <a:solidFill>
                  <a:schemeClr val="tx1"/>
                </a:solidFill>
                <a:effectLst/>
                <a:latin typeface="Raleway Medium" pitchFamily="2" charset="0"/>
              </a:rPr>
              <a:t>Tình huynh đệ thắm thay.</a:t>
            </a:r>
            <a:endParaRPr lang="en-US" sz="1200" b="0" i="0" dirty="0">
              <a:solidFill>
                <a:schemeClr val="tx1"/>
              </a:solidFill>
              <a:effectLst/>
              <a:latin typeface="Raleway Medium" pitchFamily="2" charset="0"/>
            </a:endParaRPr>
          </a:p>
          <a:p>
            <a:pPr algn="l"/>
            <a:endParaRPr lang="en-US" sz="1200" dirty="0">
              <a:solidFill>
                <a:schemeClr val="tx1"/>
              </a:solidFill>
              <a:latin typeface="Raleway Medium" pitchFamily="2" charset="0"/>
            </a:endParaRPr>
          </a:p>
          <a:p>
            <a:r>
              <a:rPr lang="en-US" sz="1200" b="1" i="0" dirty="0" err="1">
                <a:solidFill>
                  <a:srgbClr val="000000"/>
                </a:solidFill>
                <a:effectLst/>
                <a:latin typeface="Helvetica Neue"/>
              </a:rPr>
              <a:t>Giờ</a:t>
            </a:r>
            <a:r>
              <a:rPr lang="en-US" sz="1200" b="1" i="0" dirty="0">
                <a:solidFill>
                  <a:srgbClr val="000000"/>
                </a:solidFill>
                <a:effectLst/>
                <a:latin typeface="Helvetica Neue"/>
              </a:rPr>
              <a:t> </a:t>
            </a:r>
            <a:r>
              <a:rPr lang="en-US" sz="1200" b="1" i="0" dirty="0" err="1">
                <a:solidFill>
                  <a:srgbClr val="000000"/>
                </a:solidFill>
                <a:effectLst/>
                <a:latin typeface="Helvetica Neue"/>
              </a:rPr>
              <a:t>ăn</a:t>
            </a:r>
            <a:r>
              <a:rPr lang="en-US" sz="1200" b="1" i="0" dirty="0">
                <a:solidFill>
                  <a:srgbClr val="000000"/>
                </a:solidFill>
                <a:effectLst/>
                <a:latin typeface="Helvetica Neue"/>
              </a:rPr>
              <a:t> </a:t>
            </a:r>
            <a:r>
              <a:rPr lang="en-US" sz="1200" b="1" i="0" dirty="0" err="1">
                <a:solidFill>
                  <a:srgbClr val="000000"/>
                </a:solidFill>
                <a:effectLst/>
                <a:latin typeface="Helvetica Neue"/>
              </a:rPr>
              <a:t>đến</a:t>
            </a:r>
            <a:r>
              <a:rPr lang="en-US" sz="1200" b="1" i="0" dirty="0">
                <a:solidFill>
                  <a:srgbClr val="000000"/>
                </a:solidFill>
                <a:effectLst/>
                <a:latin typeface="Helvetica Neue"/>
              </a:rPr>
              <a:t> </a:t>
            </a:r>
            <a:r>
              <a:rPr lang="en-US" sz="1200" b="1" i="0" dirty="0" err="1">
                <a:solidFill>
                  <a:srgbClr val="000000"/>
                </a:solidFill>
                <a:effectLst/>
                <a:latin typeface="Helvetica Neue"/>
              </a:rPr>
              <a:t>rồi</a:t>
            </a:r>
            <a:endParaRPr lang="en-US" sz="1200" b="1" i="0" dirty="0">
              <a:solidFill>
                <a:srgbClr val="000000"/>
              </a:solidFill>
              <a:effectLst/>
              <a:latin typeface="Helvetica Neue"/>
            </a:endParaRPr>
          </a:p>
          <a:p>
            <a:pPr algn="l"/>
            <a:endParaRPr lang="vi-VN" sz="1200" b="0" i="0" dirty="0">
              <a:solidFill>
                <a:schemeClr val="tx1"/>
              </a:solidFill>
              <a:effectLst/>
              <a:latin typeface="Raleway Medium" pitchFamily="2" charset="0"/>
            </a:endParaRPr>
          </a:p>
          <a:p>
            <a:pPr marL="0" lvl="0" indent="0" algn="l" rtl="0">
              <a:spcBef>
                <a:spcPts val="0"/>
              </a:spcBef>
              <a:spcAft>
                <a:spcPts val="0"/>
              </a:spcAft>
              <a:buNone/>
            </a:pPr>
            <a:r>
              <a:rPr lang="vi-VN" sz="1200" dirty="0">
                <a:solidFill>
                  <a:schemeClr val="dk1"/>
                </a:solidFill>
                <a:latin typeface="Raleway Medium" panose="020B0603030101060003" pitchFamily="34" charset="0"/>
              </a:rPr>
              <a:t>Giờ ăn đến rồi</a:t>
            </a:r>
          </a:p>
          <a:p>
            <a:pPr marL="0" lvl="0" indent="0" algn="l" rtl="0">
              <a:spcBef>
                <a:spcPts val="0"/>
              </a:spcBef>
              <a:spcAft>
                <a:spcPts val="0"/>
              </a:spcAft>
              <a:buNone/>
            </a:pPr>
            <a:r>
              <a:rPr lang="vi-VN" sz="1200" dirty="0">
                <a:solidFill>
                  <a:schemeClr val="dk1"/>
                </a:solidFill>
                <a:latin typeface="Raleway Medium" panose="020B0603030101060003" pitchFamily="34" charset="0"/>
              </a:rPr>
              <a:t>Giờ ăn đến rồi</a:t>
            </a:r>
          </a:p>
          <a:p>
            <a:pPr marL="0" lvl="0" indent="0" algn="l" rtl="0">
              <a:spcBef>
                <a:spcPts val="0"/>
              </a:spcBef>
              <a:spcAft>
                <a:spcPts val="0"/>
              </a:spcAft>
              <a:buNone/>
            </a:pPr>
            <a:r>
              <a:rPr lang="vi-VN" sz="1200" dirty="0">
                <a:solidFill>
                  <a:schemeClr val="dk1"/>
                </a:solidFill>
                <a:latin typeface="Raleway Medium" panose="020B0603030101060003" pitchFamily="34" charset="0"/>
              </a:rPr>
              <a:t>Mời anh xơi</a:t>
            </a:r>
          </a:p>
          <a:p>
            <a:pPr marL="0" lvl="0" indent="0" algn="l" rtl="0">
              <a:spcBef>
                <a:spcPts val="0"/>
              </a:spcBef>
              <a:spcAft>
                <a:spcPts val="0"/>
              </a:spcAft>
              <a:buNone/>
            </a:pPr>
            <a:r>
              <a:rPr lang="vi-VN" sz="1200" dirty="0">
                <a:solidFill>
                  <a:schemeClr val="dk1"/>
                </a:solidFill>
                <a:latin typeface="Raleway Medium" panose="020B0603030101060003" pitchFamily="34" charset="0"/>
              </a:rPr>
              <a:t>Mời em xơi</a:t>
            </a:r>
          </a:p>
          <a:p>
            <a:pPr marL="0" lvl="0" indent="0" algn="l" rtl="0">
              <a:spcBef>
                <a:spcPts val="0"/>
              </a:spcBef>
              <a:spcAft>
                <a:spcPts val="0"/>
              </a:spcAft>
              <a:buNone/>
            </a:pPr>
            <a:r>
              <a:rPr lang="vi-VN" sz="1200" dirty="0">
                <a:solidFill>
                  <a:schemeClr val="dk1"/>
                </a:solidFill>
                <a:latin typeface="Raleway Medium" panose="020B0603030101060003" pitchFamily="34" charset="0"/>
              </a:rPr>
              <a:t>Nâng chén lên cho cao này</a:t>
            </a:r>
          </a:p>
          <a:p>
            <a:pPr marL="0" lvl="0" indent="0" algn="l" rtl="0">
              <a:spcBef>
                <a:spcPts val="0"/>
              </a:spcBef>
              <a:spcAft>
                <a:spcPts val="0"/>
              </a:spcAft>
              <a:buNone/>
            </a:pPr>
            <a:r>
              <a:rPr lang="vi-VN" sz="1200" dirty="0">
                <a:solidFill>
                  <a:schemeClr val="dk1"/>
                </a:solidFill>
                <a:latin typeface="Raleway Medium" panose="020B0603030101060003" pitchFamily="34" charset="0"/>
              </a:rPr>
              <a:t>Nâng đũa lên cho cao này</a:t>
            </a:r>
          </a:p>
          <a:p>
            <a:pPr marL="0" lvl="0" indent="0" algn="l" rtl="0">
              <a:spcBef>
                <a:spcPts val="0"/>
              </a:spcBef>
              <a:spcAft>
                <a:spcPts val="0"/>
              </a:spcAft>
              <a:buNone/>
            </a:pPr>
            <a:r>
              <a:rPr lang="vi-VN" sz="1200" dirty="0">
                <a:solidFill>
                  <a:schemeClr val="dk1"/>
                </a:solidFill>
                <a:latin typeface="Raleway Medium" panose="020B0603030101060003" pitchFamily="34" charset="0"/>
              </a:rPr>
              <a:t>Ta cùng xơi</a:t>
            </a:r>
          </a:p>
          <a:p>
            <a:pPr marL="0" lvl="0" indent="0" algn="l" rtl="0">
              <a:spcBef>
                <a:spcPts val="0"/>
              </a:spcBef>
              <a:spcAft>
                <a:spcPts val="0"/>
              </a:spcAft>
              <a:buNone/>
            </a:pPr>
            <a:r>
              <a:rPr lang="vi-VN" sz="1200" dirty="0">
                <a:solidFill>
                  <a:schemeClr val="dk1"/>
                </a:solidFill>
                <a:latin typeface="Raleway Medium" panose="020B0603030101060003" pitchFamily="34" charset="0"/>
              </a:rPr>
              <a:t>Ta cùng xơi.</a:t>
            </a:r>
            <a:endParaRPr lang="en-US" sz="1200" dirty="0">
              <a:solidFill>
                <a:schemeClr val="dk1"/>
              </a:solidFill>
              <a:latin typeface="Raleway Medium" panose="020B0603030101060003" pitchFamily="34" charset="0"/>
            </a:endParaRPr>
          </a:p>
          <a:p>
            <a:pPr marL="0" lvl="0" indent="0" algn="l" rtl="0">
              <a:spcBef>
                <a:spcPts val="0"/>
              </a:spcBef>
              <a:spcAft>
                <a:spcPts val="0"/>
              </a:spcAft>
              <a:buNone/>
            </a:pPr>
            <a:endParaRPr lang="en-US" sz="1200" dirty="0">
              <a:solidFill>
                <a:schemeClr val="dk1"/>
              </a:solidFill>
              <a:latin typeface="Raleway Medium" panose="020B0603030101060003" pitchFamily="34" charset="0"/>
            </a:endParaRPr>
          </a:p>
          <a:p>
            <a:pPr marL="0" lvl="0" indent="0" algn="l" rtl="0">
              <a:spcBef>
                <a:spcPts val="0"/>
              </a:spcBef>
              <a:spcAft>
                <a:spcPts val="0"/>
              </a:spcAft>
              <a:buNone/>
            </a:pPr>
            <a:endParaRPr lang="en-US" sz="1200" dirty="0">
              <a:solidFill>
                <a:schemeClr val="dk1"/>
              </a:solidFill>
              <a:latin typeface="Raleway Medium" panose="020B0603030101060003" pitchFamily="34" charset="0"/>
            </a:endParaRPr>
          </a:p>
        </p:txBody>
      </p:sp>
      <p:sp>
        <p:nvSpPr>
          <p:cNvPr id="20" name="Google Shape;264;p28">
            <a:extLst>
              <a:ext uri="{FF2B5EF4-FFF2-40B4-BE49-F238E27FC236}">
                <a16:creationId xmlns:a16="http://schemas.microsoft.com/office/drawing/2014/main" id="{5F03BB29-C661-4E55-A2A3-C418A26CA0CC}"/>
              </a:ext>
            </a:extLst>
          </p:cNvPr>
          <p:cNvSpPr txBox="1"/>
          <p:nvPr/>
        </p:nvSpPr>
        <p:spPr>
          <a:xfrm>
            <a:off x="3996773" y="213976"/>
            <a:ext cx="3665700" cy="4108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200" b="1" dirty="0">
                <a:solidFill>
                  <a:schemeClr val="dk1"/>
                </a:solidFill>
                <a:latin typeface="Raleway Medium" panose="020B0603030101060003" pitchFamily="34" charset="0"/>
              </a:rPr>
              <a:t>Baby Shark (cont’d)</a:t>
            </a:r>
            <a:endParaRPr sz="1200" b="1" dirty="0">
              <a:solidFill>
                <a:schemeClr val="dk1"/>
              </a:solidFill>
              <a:latin typeface="Raleway Medium" panose="020B0603030101060003" pitchFamily="34" charset="0"/>
            </a:endParaRPr>
          </a:p>
          <a:p>
            <a:pPr marL="0" lvl="0" indent="0" algn="l" rtl="0">
              <a:spcBef>
                <a:spcPts val="0"/>
              </a:spcBef>
              <a:spcAft>
                <a:spcPts val="0"/>
              </a:spcAft>
              <a:buNone/>
            </a:pPr>
            <a:endParaRPr lang="en" sz="600" dirty="0">
              <a:solidFill>
                <a:schemeClr val="dk1"/>
              </a:solidFill>
              <a:latin typeface="Raleway Medium" panose="020B0603030101060003" pitchFamily="34" charset="0"/>
            </a:endParaRPr>
          </a:p>
          <a:p>
            <a:pPr marL="0" lvl="0" indent="0" algn="l" rtl="0">
              <a:spcBef>
                <a:spcPts val="0"/>
              </a:spcBef>
              <a:spcAft>
                <a:spcPts val="0"/>
              </a:spcAft>
              <a:buNone/>
            </a:pPr>
            <a:r>
              <a:rPr lang="en" sz="1200" i="1" dirty="0">
                <a:solidFill>
                  <a:schemeClr val="dk1"/>
                </a:solidFill>
                <a:latin typeface="Raleway Medium" panose="020B0603030101060003" pitchFamily="34" charset="0"/>
              </a:rPr>
              <a:t>(One hand on head like a shark fin, other hand</a:t>
            </a:r>
            <a:endParaRPr sz="1200" i="1" dirty="0">
              <a:solidFill>
                <a:schemeClr val="dk1"/>
              </a:solidFill>
              <a:latin typeface="Raleway Medium" panose="020B0603030101060003" pitchFamily="34" charset="0"/>
            </a:endParaRPr>
          </a:p>
          <a:p>
            <a:pPr marL="0" lvl="0" indent="0" algn="l" rtl="0">
              <a:spcBef>
                <a:spcPts val="0"/>
              </a:spcBef>
              <a:spcAft>
                <a:spcPts val="0"/>
              </a:spcAft>
              <a:buNone/>
            </a:pPr>
            <a:r>
              <a:rPr lang="en" sz="1200" i="1" dirty="0">
                <a:solidFill>
                  <a:schemeClr val="dk1"/>
                </a:solidFill>
                <a:latin typeface="Raleway Medium" panose="020B0603030101060003" pitchFamily="34" charset="0"/>
              </a:rPr>
              <a:t>rubbing stomach)</a:t>
            </a:r>
            <a:endParaRPr sz="1200" i="1" dirty="0">
              <a:solidFill>
                <a:schemeClr val="dk1"/>
              </a:solidFill>
              <a:latin typeface="Raleway Medium" panose="020B0603030101060003" pitchFamily="34" charset="0"/>
            </a:endParaRPr>
          </a:p>
          <a:p>
            <a:pPr lvl="0"/>
            <a:r>
              <a:rPr lang="en" sz="1200" dirty="0">
                <a:solidFill>
                  <a:schemeClr val="dk1"/>
                </a:solidFill>
                <a:latin typeface="Raleway Medium" panose="020B0603030101060003" pitchFamily="34" charset="0"/>
              </a:rPr>
              <a:t>Hungry shark</a:t>
            </a:r>
            <a:r>
              <a:rPr lang="en" sz="1200" dirty="0">
                <a:solidFill>
                  <a:schemeClr val="dk1"/>
                </a:solidFill>
              </a:rPr>
              <a:t>, </a:t>
            </a:r>
            <a:r>
              <a:rPr lang="nl-NL" sz="1200" dirty="0">
                <a:solidFill>
                  <a:schemeClr val="dk1"/>
                </a:solidFill>
              </a:rPr>
              <a:t>doot doo, doot doot do doo...</a:t>
            </a:r>
            <a:endParaRPr lang="en" sz="1200" dirty="0">
              <a:solidFill>
                <a:schemeClr val="dk1"/>
              </a:solidFill>
              <a:latin typeface="Raleway Medium" panose="020B0603030101060003" pitchFamily="34" charset="0"/>
            </a:endParaRPr>
          </a:p>
          <a:p>
            <a:pPr marL="0" lvl="0" indent="0" algn="l" rtl="0">
              <a:spcBef>
                <a:spcPts val="0"/>
              </a:spcBef>
              <a:spcAft>
                <a:spcPts val="0"/>
              </a:spcAft>
              <a:buNone/>
            </a:pPr>
            <a:endParaRPr sz="600" dirty="0">
              <a:solidFill>
                <a:schemeClr val="dk1"/>
              </a:solidFill>
              <a:latin typeface="Raleway Medium" panose="020B0603030101060003" pitchFamily="34" charset="0"/>
            </a:endParaRPr>
          </a:p>
          <a:p>
            <a:pPr marL="0" lvl="0" indent="0" algn="l" rtl="0">
              <a:spcBef>
                <a:spcPts val="0"/>
              </a:spcBef>
              <a:spcAft>
                <a:spcPts val="0"/>
              </a:spcAft>
              <a:buNone/>
            </a:pPr>
            <a:r>
              <a:rPr lang="en" sz="1200" i="1" dirty="0">
                <a:solidFill>
                  <a:schemeClr val="dk1"/>
                </a:solidFill>
                <a:latin typeface="Raleway Medium" panose="020B0603030101060003" pitchFamily="34" charset="0"/>
              </a:rPr>
              <a:t>(Back crawl swimming motions with arms)</a:t>
            </a:r>
            <a:endParaRPr sz="1200" i="1" dirty="0">
              <a:solidFill>
                <a:schemeClr val="dk1"/>
              </a:solidFill>
              <a:latin typeface="Raleway Medium" panose="020B0603030101060003" pitchFamily="34" charset="0"/>
            </a:endParaRPr>
          </a:p>
          <a:p>
            <a:pPr lvl="0"/>
            <a:r>
              <a:rPr lang="en" sz="1200" dirty="0">
                <a:solidFill>
                  <a:schemeClr val="dk1"/>
                </a:solidFill>
                <a:latin typeface="Raleway Medium" panose="020B0603030101060003" pitchFamily="34" charset="0"/>
              </a:rPr>
              <a:t>Swim away</a:t>
            </a:r>
            <a:r>
              <a:rPr lang="en" sz="1200" dirty="0">
                <a:solidFill>
                  <a:schemeClr val="dk1"/>
                </a:solidFill>
              </a:rPr>
              <a:t>, </a:t>
            </a:r>
            <a:r>
              <a:rPr lang="nl-NL" sz="1200" dirty="0">
                <a:solidFill>
                  <a:schemeClr val="dk1"/>
                </a:solidFill>
              </a:rPr>
              <a:t>doot doo, doot doot do doo...</a:t>
            </a:r>
            <a:endParaRPr sz="1200" dirty="0">
              <a:solidFill>
                <a:schemeClr val="dk1"/>
              </a:solidFill>
              <a:latin typeface="Raleway Medium" panose="020B0603030101060003" pitchFamily="34" charset="0"/>
            </a:endParaRPr>
          </a:p>
          <a:p>
            <a:pPr marL="0" lvl="0" indent="0" algn="l" rtl="0">
              <a:spcBef>
                <a:spcPts val="0"/>
              </a:spcBef>
              <a:spcAft>
                <a:spcPts val="0"/>
              </a:spcAft>
              <a:buNone/>
            </a:pPr>
            <a:endParaRPr lang="en" sz="600" i="1" dirty="0">
              <a:solidFill>
                <a:schemeClr val="dk1"/>
              </a:solidFill>
              <a:latin typeface="Raleway Medium" panose="020B0603030101060003" pitchFamily="34" charset="0"/>
            </a:endParaRPr>
          </a:p>
          <a:p>
            <a:pPr marL="0" lvl="0" indent="0" algn="l" rtl="0">
              <a:spcBef>
                <a:spcPts val="0"/>
              </a:spcBef>
              <a:spcAft>
                <a:spcPts val="0"/>
              </a:spcAft>
              <a:buNone/>
            </a:pPr>
            <a:r>
              <a:rPr lang="en" sz="1200" i="1" dirty="0">
                <a:solidFill>
                  <a:schemeClr val="dk1"/>
                </a:solidFill>
                <a:latin typeface="Raleway Medium" panose="020B0603030101060003" pitchFamily="34" charset="0"/>
              </a:rPr>
              <a:t>(Same back crawl with frantic motions)</a:t>
            </a:r>
            <a:endParaRPr sz="1200" i="1" dirty="0">
              <a:solidFill>
                <a:schemeClr val="dk1"/>
              </a:solidFill>
              <a:latin typeface="Raleway Medium" panose="020B0603030101060003" pitchFamily="34" charset="0"/>
            </a:endParaRPr>
          </a:p>
          <a:p>
            <a:pPr lvl="0"/>
            <a:r>
              <a:rPr lang="en" sz="1200" dirty="0">
                <a:solidFill>
                  <a:schemeClr val="dk1"/>
                </a:solidFill>
                <a:latin typeface="Raleway Medium" panose="020B0603030101060003" pitchFamily="34" charset="0"/>
              </a:rPr>
              <a:t>Swam too slow</a:t>
            </a:r>
            <a:r>
              <a:rPr lang="en" sz="1200" dirty="0">
                <a:solidFill>
                  <a:schemeClr val="dk1"/>
                </a:solidFill>
              </a:rPr>
              <a:t>, </a:t>
            </a:r>
            <a:r>
              <a:rPr lang="nl-NL" sz="1200" dirty="0">
                <a:solidFill>
                  <a:schemeClr val="dk1"/>
                </a:solidFill>
              </a:rPr>
              <a:t>doot doo, doot doot do doo...</a:t>
            </a:r>
            <a:endParaRPr sz="1200" dirty="0">
              <a:solidFill>
                <a:schemeClr val="dk1"/>
              </a:solidFill>
              <a:latin typeface="Raleway Medium" panose="020B0603030101060003" pitchFamily="34" charset="0"/>
            </a:endParaRPr>
          </a:p>
          <a:p>
            <a:pPr marL="0" lvl="0" indent="0" algn="l" rtl="0">
              <a:spcBef>
                <a:spcPts val="0"/>
              </a:spcBef>
              <a:spcAft>
                <a:spcPts val="0"/>
              </a:spcAft>
              <a:buNone/>
            </a:pPr>
            <a:endParaRPr lang="en" sz="600" i="1" dirty="0">
              <a:solidFill>
                <a:schemeClr val="dk1"/>
              </a:solidFill>
              <a:latin typeface="Raleway Medium" panose="020B0603030101060003" pitchFamily="34" charset="0"/>
            </a:endParaRPr>
          </a:p>
          <a:p>
            <a:pPr marL="0" lvl="0" indent="0" algn="l" rtl="0">
              <a:spcBef>
                <a:spcPts val="0"/>
              </a:spcBef>
              <a:spcAft>
                <a:spcPts val="0"/>
              </a:spcAft>
              <a:buNone/>
            </a:pPr>
            <a:r>
              <a:rPr lang="en" sz="1200" i="1" dirty="0">
                <a:solidFill>
                  <a:schemeClr val="dk1"/>
                </a:solidFill>
                <a:latin typeface="Raleway Medium" panose="020B0603030101060003" pitchFamily="34" charset="0"/>
              </a:rPr>
              <a:t>(Hop on one leg to beat) </a:t>
            </a:r>
            <a:endParaRPr sz="1200" i="1" dirty="0">
              <a:solidFill>
                <a:schemeClr val="dk1"/>
              </a:solidFill>
              <a:latin typeface="Raleway Medium" panose="020B0603030101060003" pitchFamily="34" charset="0"/>
            </a:endParaRPr>
          </a:p>
          <a:p>
            <a:pPr lvl="0"/>
            <a:r>
              <a:rPr lang="en" sz="1200" dirty="0">
                <a:solidFill>
                  <a:schemeClr val="dk1"/>
                </a:solidFill>
                <a:latin typeface="Raleway Medium" panose="020B0603030101060003" pitchFamily="34" charset="0"/>
              </a:rPr>
              <a:t>Lost a leg</a:t>
            </a:r>
            <a:r>
              <a:rPr lang="en" sz="1200" dirty="0">
                <a:solidFill>
                  <a:schemeClr val="dk1"/>
                </a:solidFill>
              </a:rPr>
              <a:t>, </a:t>
            </a:r>
            <a:r>
              <a:rPr lang="nl-NL" sz="1200" dirty="0">
                <a:solidFill>
                  <a:schemeClr val="dk1"/>
                </a:solidFill>
              </a:rPr>
              <a:t>doot doo, doot doot do doo...</a:t>
            </a:r>
            <a:endParaRPr sz="1200" dirty="0">
              <a:solidFill>
                <a:schemeClr val="dk1"/>
              </a:solidFill>
              <a:latin typeface="Raleway Medium" panose="020B0603030101060003" pitchFamily="34" charset="0"/>
            </a:endParaRPr>
          </a:p>
          <a:p>
            <a:pPr marL="0" lvl="0" indent="0" algn="l" rtl="0">
              <a:spcBef>
                <a:spcPts val="0"/>
              </a:spcBef>
              <a:spcAft>
                <a:spcPts val="0"/>
              </a:spcAft>
              <a:buNone/>
            </a:pPr>
            <a:endParaRPr lang="en" sz="600" i="1" dirty="0">
              <a:solidFill>
                <a:schemeClr val="dk1"/>
              </a:solidFill>
              <a:latin typeface="Raleway Medium" panose="020B0603030101060003" pitchFamily="34" charset="0"/>
            </a:endParaRPr>
          </a:p>
          <a:p>
            <a:pPr marL="0" lvl="0" indent="0" algn="l" rtl="0">
              <a:spcBef>
                <a:spcPts val="0"/>
              </a:spcBef>
              <a:spcAft>
                <a:spcPts val="0"/>
              </a:spcAft>
              <a:buNone/>
            </a:pPr>
            <a:r>
              <a:rPr lang="en" sz="1200" i="1" dirty="0">
                <a:solidFill>
                  <a:schemeClr val="dk1"/>
                </a:solidFill>
                <a:latin typeface="Raleway Medium" panose="020B0603030101060003" pitchFamily="34" charset="0"/>
              </a:rPr>
              <a:t>(push cell phone numbers to beat)</a:t>
            </a:r>
            <a:endParaRPr sz="1200" i="1" dirty="0">
              <a:solidFill>
                <a:schemeClr val="dk1"/>
              </a:solidFill>
              <a:latin typeface="Raleway Medium" panose="020B0603030101060003" pitchFamily="34" charset="0"/>
            </a:endParaRPr>
          </a:p>
          <a:p>
            <a:pPr lvl="0"/>
            <a:r>
              <a:rPr lang="en" sz="1200" dirty="0">
                <a:solidFill>
                  <a:schemeClr val="dk1"/>
                </a:solidFill>
                <a:latin typeface="Raleway Medium" panose="020B0603030101060003" pitchFamily="34" charset="0"/>
              </a:rPr>
              <a:t>Call for help</a:t>
            </a:r>
            <a:r>
              <a:rPr lang="en" sz="1200" dirty="0">
                <a:solidFill>
                  <a:schemeClr val="dk1"/>
                </a:solidFill>
              </a:rPr>
              <a:t>, </a:t>
            </a:r>
            <a:r>
              <a:rPr lang="nl-NL" sz="1200" dirty="0">
                <a:solidFill>
                  <a:schemeClr val="dk1"/>
                </a:solidFill>
              </a:rPr>
              <a:t>doot doo, doot doot do doo...</a:t>
            </a:r>
            <a:endParaRPr sz="1200" dirty="0">
              <a:solidFill>
                <a:schemeClr val="dk1"/>
              </a:solidFill>
              <a:latin typeface="Raleway Medium" panose="020B0603030101060003" pitchFamily="34" charset="0"/>
            </a:endParaRPr>
          </a:p>
          <a:p>
            <a:pPr marL="0" lvl="0" indent="0" algn="l" rtl="0">
              <a:spcBef>
                <a:spcPts val="0"/>
              </a:spcBef>
              <a:spcAft>
                <a:spcPts val="0"/>
              </a:spcAft>
              <a:buNone/>
            </a:pPr>
            <a:endParaRPr lang="en" sz="600" dirty="0">
              <a:solidFill>
                <a:schemeClr val="dk1"/>
              </a:solidFill>
              <a:latin typeface="Raleway Medium" panose="020B0603030101060003" pitchFamily="34" charset="0"/>
            </a:endParaRPr>
          </a:p>
          <a:p>
            <a:pPr marL="0" lvl="0" indent="0" algn="l" rtl="0">
              <a:spcBef>
                <a:spcPts val="0"/>
              </a:spcBef>
              <a:spcAft>
                <a:spcPts val="0"/>
              </a:spcAft>
              <a:buNone/>
            </a:pPr>
            <a:r>
              <a:rPr lang="en" sz="1200" i="1" dirty="0">
                <a:solidFill>
                  <a:schemeClr val="dk1"/>
                </a:solidFill>
                <a:latin typeface="Raleway Medium" panose="020B0603030101060003" pitchFamily="34" charset="0"/>
              </a:rPr>
              <a:t>(Make dying motions)</a:t>
            </a:r>
            <a:endParaRPr sz="1200" i="1" dirty="0">
              <a:solidFill>
                <a:schemeClr val="dk1"/>
              </a:solidFill>
              <a:latin typeface="Raleway Medium" panose="020B0603030101060003" pitchFamily="34" charset="0"/>
            </a:endParaRPr>
          </a:p>
          <a:p>
            <a:pPr lvl="0"/>
            <a:r>
              <a:rPr lang="en" sz="1200" dirty="0">
                <a:solidFill>
                  <a:schemeClr val="dk1"/>
                </a:solidFill>
                <a:latin typeface="Raleway Medium" panose="020B0603030101060003" pitchFamily="34" charset="0"/>
              </a:rPr>
              <a:t>It’s too late</a:t>
            </a:r>
            <a:r>
              <a:rPr lang="en" sz="1200" dirty="0">
                <a:solidFill>
                  <a:schemeClr val="dk1"/>
                </a:solidFill>
              </a:rPr>
              <a:t>, </a:t>
            </a:r>
            <a:r>
              <a:rPr lang="nl-NL" sz="1200" dirty="0">
                <a:solidFill>
                  <a:schemeClr val="dk1"/>
                </a:solidFill>
              </a:rPr>
              <a:t>doot doo, doot doot do doo...</a:t>
            </a:r>
            <a:endParaRPr sz="1200" dirty="0">
              <a:solidFill>
                <a:schemeClr val="dk1"/>
              </a:solidFill>
              <a:latin typeface="Raleway Medium" panose="020B0603030101060003" pitchFamily="34" charset="0"/>
            </a:endParaRPr>
          </a:p>
          <a:p>
            <a:pPr marL="0" lvl="0" indent="0" algn="l" rtl="0">
              <a:spcBef>
                <a:spcPts val="0"/>
              </a:spcBef>
              <a:spcAft>
                <a:spcPts val="0"/>
              </a:spcAft>
              <a:buNone/>
            </a:pPr>
            <a:endParaRPr lang="en" sz="600" dirty="0">
              <a:solidFill>
                <a:schemeClr val="dk1"/>
              </a:solidFill>
              <a:latin typeface="Raleway Medium" panose="020B0603030101060003" pitchFamily="34" charset="0"/>
            </a:endParaRPr>
          </a:p>
          <a:p>
            <a:pPr marL="0" lvl="0" indent="0" algn="l" rtl="0">
              <a:spcBef>
                <a:spcPts val="0"/>
              </a:spcBef>
              <a:spcAft>
                <a:spcPts val="0"/>
              </a:spcAft>
              <a:buNone/>
            </a:pPr>
            <a:r>
              <a:rPr lang="en" sz="1200" i="1" dirty="0">
                <a:solidFill>
                  <a:schemeClr val="dk1"/>
                </a:solidFill>
                <a:latin typeface="Raleway Medium" panose="020B0603030101060003" pitchFamily="34" charset="0"/>
              </a:rPr>
              <a:t>(Shrug shoulders to beat, palms of hands up)</a:t>
            </a:r>
            <a:endParaRPr sz="1200" i="1" dirty="0">
              <a:solidFill>
                <a:schemeClr val="dk1"/>
              </a:solidFill>
              <a:latin typeface="Raleway Medium" panose="020B0603030101060003" pitchFamily="34" charset="0"/>
            </a:endParaRPr>
          </a:p>
          <a:p>
            <a:pPr lvl="0"/>
            <a:r>
              <a:rPr lang="en" sz="1200" dirty="0">
                <a:solidFill>
                  <a:schemeClr val="dk1"/>
                </a:solidFill>
                <a:latin typeface="Raleway Medium" panose="020B0603030101060003" pitchFamily="34" charset="0"/>
              </a:rPr>
              <a:t>That’s the end</a:t>
            </a:r>
            <a:r>
              <a:rPr lang="en" sz="1200" dirty="0">
                <a:solidFill>
                  <a:schemeClr val="dk1"/>
                </a:solidFill>
              </a:rPr>
              <a:t>, </a:t>
            </a:r>
            <a:r>
              <a:rPr lang="nl-NL" sz="1200" dirty="0">
                <a:solidFill>
                  <a:schemeClr val="dk1"/>
                </a:solidFill>
              </a:rPr>
              <a:t>doot doo, doot doot do doo...</a:t>
            </a:r>
            <a:endParaRPr sz="1200" dirty="0">
              <a:solidFill>
                <a:schemeClr val="dk1"/>
              </a:solidFill>
              <a:latin typeface="Raleway Medium" panose="020B0603030101060003" pitchFamily="34" charset="0"/>
            </a:endParaRPr>
          </a:p>
        </p:txBody>
      </p:sp>
      <p:sp>
        <p:nvSpPr>
          <p:cNvPr id="21" name="Google Shape;264;p28">
            <a:extLst>
              <a:ext uri="{FF2B5EF4-FFF2-40B4-BE49-F238E27FC236}">
                <a16:creationId xmlns:a16="http://schemas.microsoft.com/office/drawing/2014/main" id="{CA205DB5-DFC7-4B65-A71A-1423C54C86E8}"/>
              </a:ext>
            </a:extLst>
          </p:cNvPr>
          <p:cNvSpPr txBox="1"/>
          <p:nvPr/>
        </p:nvSpPr>
        <p:spPr>
          <a:xfrm>
            <a:off x="3996773" y="5257030"/>
            <a:ext cx="3665700" cy="4108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200" b="1" dirty="0">
                <a:solidFill>
                  <a:schemeClr val="dk1"/>
                </a:solidFill>
                <a:latin typeface="Raleway Medium" panose="020B0603030101060003" pitchFamily="34" charset="0"/>
              </a:rPr>
              <a:t>Baby Shark (cont’d)</a:t>
            </a:r>
            <a:endParaRPr sz="1200" b="1" dirty="0">
              <a:solidFill>
                <a:schemeClr val="dk1"/>
              </a:solidFill>
              <a:latin typeface="Raleway Medium" panose="020B0603030101060003" pitchFamily="34" charset="0"/>
            </a:endParaRPr>
          </a:p>
          <a:p>
            <a:pPr marL="0" lvl="0" indent="0" algn="l" rtl="0">
              <a:spcBef>
                <a:spcPts val="0"/>
              </a:spcBef>
              <a:spcAft>
                <a:spcPts val="0"/>
              </a:spcAft>
              <a:buNone/>
            </a:pPr>
            <a:endParaRPr lang="en" sz="600" dirty="0">
              <a:solidFill>
                <a:schemeClr val="dk1"/>
              </a:solidFill>
              <a:latin typeface="Raleway Medium" panose="020B0603030101060003" pitchFamily="34" charset="0"/>
            </a:endParaRPr>
          </a:p>
          <a:p>
            <a:pPr marL="0" lvl="0" indent="0" algn="l" rtl="0">
              <a:spcBef>
                <a:spcPts val="0"/>
              </a:spcBef>
              <a:spcAft>
                <a:spcPts val="0"/>
              </a:spcAft>
              <a:buNone/>
            </a:pPr>
            <a:r>
              <a:rPr lang="en" sz="1200" i="1" dirty="0">
                <a:solidFill>
                  <a:schemeClr val="dk1"/>
                </a:solidFill>
                <a:latin typeface="Raleway Medium" panose="020B0603030101060003" pitchFamily="34" charset="0"/>
              </a:rPr>
              <a:t>(One hand on head like a shark fin, other hand</a:t>
            </a:r>
            <a:endParaRPr sz="1200" i="1" dirty="0">
              <a:solidFill>
                <a:schemeClr val="dk1"/>
              </a:solidFill>
              <a:latin typeface="Raleway Medium" panose="020B0603030101060003" pitchFamily="34" charset="0"/>
            </a:endParaRPr>
          </a:p>
          <a:p>
            <a:pPr marL="0" lvl="0" indent="0" algn="l" rtl="0">
              <a:spcBef>
                <a:spcPts val="0"/>
              </a:spcBef>
              <a:spcAft>
                <a:spcPts val="0"/>
              </a:spcAft>
              <a:buNone/>
            </a:pPr>
            <a:r>
              <a:rPr lang="en" sz="1200" i="1" dirty="0">
                <a:solidFill>
                  <a:schemeClr val="dk1"/>
                </a:solidFill>
                <a:latin typeface="Raleway Medium" panose="020B0603030101060003" pitchFamily="34" charset="0"/>
              </a:rPr>
              <a:t>rubbing stomach)</a:t>
            </a:r>
            <a:endParaRPr sz="1200" i="1" dirty="0">
              <a:solidFill>
                <a:schemeClr val="dk1"/>
              </a:solidFill>
              <a:latin typeface="Raleway Medium" panose="020B0603030101060003" pitchFamily="34" charset="0"/>
            </a:endParaRPr>
          </a:p>
          <a:p>
            <a:pPr lvl="0"/>
            <a:r>
              <a:rPr lang="en" sz="1200" dirty="0">
                <a:solidFill>
                  <a:schemeClr val="dk1"/>
                </a:solidFill>
                <a:latin typeface="Raleway Medium" panose="020B0603030101060003" pitchFamily="34" charset="0"/>
              </a:rPr>
              <a:t>Hungry shark</a:t>
            </a:r>
            <a:r>
              <a:rPr lang="en" sz="1200" dirty="0">
                <a:solidFill>
                  <a:schemeClr val="dk1"/>
                </a:solidFill>
              </a:rPr>
              <a:t>, </a:t>
            </a:r>
            <a:r>
              <a:rPr lang="nl-NL" sz="1200" dirty="0">
                <a:solidFill>
                  <a:schemeClr val="dk1"/>
                </a:solidFill>
              </a:rPr>
              <a:t>doot doo, doot doot do doo...</a:t>
            </a:r>
            <a:endParaRPr lang="en" sz="1200" dirty="0">
              <a:solidFill>
                <a:schemeClr val="dk1"/>
              </a:solidFill>
              <a:latin typeface="Raleway Medium" panose="020B0603030101060003" pitchFamily="34" charset="0"/>
            </a:endParaRPr>
          </a:p>
          <a:p>
            <a:pPr marL="0" lvl="0" indent="0" algn="l" rtl="0">
              <a:spcBef>
                <a:spcPts val="0"/>
              </a:spcBef>
              <a:spcAft>
                <a:spcPts val="0"/>
              </a:spcAft>
              <a:buNone/>
            </a:pPr>
            <a:endParaRPr sz="600" dirty="0">
              <a:solidFill>
                <a:schemeClr val="dk1"/>
              </a:solidFill>
              <a:latin typeface="Raleway Medium" panose="020B0603030101060003" pitchFamily="34" charset="0"/>
            </a:endParaRPr>
          </a:p>
          <a:p>
            <a:pPr marL="0" lvl="0" indent="0" algn="l" rtl="0">
              <a:spcBef>
                <a:spcPts val="0"/>
              </a:spcBef>
              <a:spcAft>
                <a:spcPts val="0"/>
              </a:spcAft>
              <a:buNone/>
            </a:pPr>
            <a:r>
              <a:rPr lang="en" sz="1200" i="1" dirty="0">
                <a:solidFill>
                  <a:schemeClr val="dk1"/>
                </a:solidFill>
                <a:latin typeface="Raleway Medium" panose="020B0603030101060003" pitchFamily="34" charset="0"/>
              </a:rPr>
              <a:t>(Back crawl swimming motions with arms)</a:t>
            </a:r>
            <a:endParaRPr sz="1200" i="1" dirty="0">
              <a:solidFill>
                <a:schemeClr val="dk1"/>
              </a:solidFill>
              <a:latin typeface="Raleway Medium" panose="020B0603030101060003" pitchFamily="34" charset="0"/>
            </a:endParaRPr>
          </a:p>
          <a:p>
            <a:pPr lvl="0"/>
            <a:r>
              <a:rPr lang="en" sz="1200" dirty="0">
                <a:solidFill>
                  <a:schemeClr val="dk1"/>
                </a:solidFill>
                <a:latin typeface="Raleway Medium" panose="020B0603030101060003" pitchFamily="34" charset="0"/>
              </a:rPr>
              <a:t>Swim away</a:t>
            </a:r>
            <a:r>
              <a:rPr lang="en" sz="1200" dirty="0">
                <a:solidFill>
                  <a:schemeClr val="dk1"/>
                </a:solidFill>
              </a:rPr>
              <a:t>, </a:t>
            </a:r>
            <a:r>
              <a:rPr lang="nl-NL" sz="1200" dirty="0">
                <a:solidFill>
                  <a:schemeClr val="dk1"/>
                </a:solidFill>
              </a:rPr>
              <a:t>doot doo, doot doot do doo...</a:t>
            </a:r>
            <a:endParaRPr sz="1200" dirty="0">
              <a:solidFill>
                <a:schemeClr val="dk1"/>
              </a:solidFill>
              <a:latin typeface="Raleway Medium" panose="020B0603030101060003" pitchFamily="34" charset="0"/>
            </a:endParaRPr>
          </a:p>
          <a:p>
            <a:pPr marL="0" lvl="0" indent="0" algn="l" rtl="0">
              <a:spcBef>
                <a:spcPts val="0"/>
              </a:spcBef>
              <a:spcAft>
                <a:spcPts val="0"/>
              </a:spcAft>
              <a:buNone/>
            </a:pPr>
            <a:endParaRPr lang="en" sz="600" i="1" dirty="0">
              <a:solidFill>
                <a:schemeClr val="dk1"/>
              </a:solidFill>
              <a:latin typeface="Raleway Medium" panose="020B0603030101060003" pitchFamily="34" charset="0"/>
            </a:endParaRPr>
          </a:p>
          <a:p>
            <a:pPr marL="0" lvl="0" indent="0" algn="l" rtl="0">
              <a:spcBef>
                <a:spcPts val="0"/>
              </a:spcBef>
              <a:spcAft>
                <a:spcPts val="0"/>
              </a:spcAft>
              <a:buNone/>
            </a:pPr>
            <a:r>
              <a:rPr lang="en" sz="1200" i="1" dirty="0">
                <a:solidFill>
                  <a:schemeClr val="dk1"/>
                </a:solidFill>
                <a:latin typeface="Raleway Medium" panose="020B0603030101060003" pitchFamily="34" charset="0"/>
              </a:rPr>
              <a:t>(Same back crawl with frantic motions)</a:t>
            </a:r>
            <a:endParaRPr sz="1200" i="1" dirty="0">
              <a:solidFill>
                <a:schemeClr val="dk1"/>
              </a:solidFill>
              <a:latin typeface="Raleway Medium" panose="020B0603030101060003" pitchFamily="34" charset="0"/>
            </a:endParaRPr>
          </a:p>
          <a:p>
            <a:pPr lvl="0"/>
            <a:r>
              <a:rPr lang="en" sz="1200" dirty="0">
                <a:solidFill>
                  <a:schemeClr val="dk1"/>
                </a:solidFill>
                <a:latin typeface="Raleway Medium" panose="020B0603030101060003" pitchFamily="34" charset="0"/>
              </a:rPr>
              <a:t>Swam too slow</a:t>
            </a:r>
            <a:r>
              <a:rPr lang="en" sz="1200" dirty="0">
                <a:solidFill>
                  <a:schemeClr val="dk1"/>
                </a:solidFill>
              </a:rPr>
              <a:t>, </a:t>
            </a:r>
            <a:r>
              <a:rPr lang="nl-NL" sz="1200" dirty="0">
                <a:solidFill>
                  <a:schemeClr val="dk1"/>
                </a:solidFill>
              </a:rPr>
              <a:t>doot doo, doot doot do doo...</a:t>
            </a:r>
            <a:endParaRPr sz="1200" dirty="0">
              <a:solidFill>
                <a:schemeClr val="dk1"/>
              </a:solidFill>
              <a:latin typeface="Raleway Medium" panose="020B0603030101060003" pitchFamily="34" charset="0"/>
            </a:endParaRPr>
          </a:p>
          <a:p>
            <a:pPr marL="0" lvl="0" indent="0" algn="l" rtl="0">
              <a:spcBef>
                <a:spcPts val="0"/>
              </a:spcBef>
              <a:spcAft>
                <a:spcPts val="0"/>
              </a:spcAft>
              <a:buNone/>
            </a:pPr>
            <a:endParaRPr lang="en" sz="600" i="1" dirty="0">
              <a:solidFill>
                <a:schemeClr val="dk1"/>
              </a:solidFill>
              <a:latin typeface="Raleway Medium" panose="020B0603030101060003" pitchFamily="34" charset="0"/>
            </a:endParaRPr>
          </a:p>
          <a:p>
            <a:pPr marL="0" lvl="0" indent="0" algn="l" rtl="0">
              <a:spcBef>
                <a:spcPts val="0"/>
              </a:spcBef>
              <a:spcAft>
                <a:spcPts val="0"/>
              </a:spcAft>
              <a:buNone/>
            </a:pPr>
            <a:r>
              <a:rPr lang="en" sz="1200" i="1" dirty="0">
                <a:solidFill>
                  <a:schemeClr val="dk1"/>
                </a:solidFill>
                <a:latin typeface="Raleway Medium" panose="020B0603030101060003" pitchFamily="34" charset="0"/>
              </a:rPr>
              <a:t>(Hop on one leg to beat) </a:t>
            </a:r>
            <a:endParaRPr sz="1200" i="1" dirty="0">
              <a:solidFill>
                <a:schemeClr val="dk1"/>
              </a:solidFill>
              <a:latin typeface="Raleway Medium" panose="020B0603030101060003" pitchFamily="34" charset="0"/>
            </a:endParaRPr>
          </a:p>
          <a:p>
            <a:pPr lvl="0"/>
            <a:r>
              <a:rPr lang="en" sz="1200" dirty="0">
                <a:solidFill>
                  <a:schemeClr val="dk1"/>
                </a:solidFill>
                <a:latin typeface="Raleway Medium" panose="020B0603030101060003" pitchFamily="34" charset="0"/>
              </a:rPr>
              <a:t>Lost a leg</a:t>
            </a:r>
            <a:r>
              <a:rPr lang="en" sz="1200" dirty="0">
                <a:solidFill>
                  <a:schemeClr val="dk1"/>
                </a:solidFill>
              </a:rPr>
              <a:t>, </a:t>
            </a:r>
            <a:r>
              <a:rPr lang="nl-NL" sz="1200" dirty="0">
                <a:solidFill>
                  <a:schemeClr val="dk1"/>
                </a:solidFill>
              </a:rPr>
              <a:t>doot doo, doot doot do doo...</a:t>
            </a:r>
            <a:endParaRPr sz="1200" dirty="0">
              <a:solidFill>
                <a:schemeClr val="dk1"/>
              </a:solidFill>
              <a:latin typeface="Raleway Medium" panose="020B0603030101060003" pitchFamily="34" charset="0"/>
            </a:endParaRPr>
          </a:p>
          <a:p>
            <a:pPr marL="0" lvl="0" indent="0" algn="l" rtl="0">
              <a:spcBef>
                <a:spcPts val="0"/>
              </a:spcBef>
              <a:spcAft>
                <a:spcPts val="0"/>
              </a:spcAft>
              <a:buNone/>
            </a:pPr>
            <a:endParaRPr lang="en" sz="600" i="1" dirty="0">
              <a:solidFill>
                <a:schemeClr val="dk1"/>
              </a:solidFill>
              <a:latin typeface="Raleway Medium" panose="020B0603030101060003" pitchFamily="34" charset="0"/>
            </a:endParaRPr>
          </a:p>
          <a:p>
            <a:pPr marL="0" lvl="0" indent="0" algn="l" rtl="0">
              <a:spcBef>
                <a:spcPts val="0"/>
              </a:spcBef>
              <a:spcAft>
                <a:spcPts val="0"/>
              </a:spcAft>
              <a:buNone/>
            </a:pPr>
            <a:r>
              <a:rPr lang="en" sz="1200" i="1" dirty="0">
                <a:solidFill>
                  <a:schemeClr val="dk1"/>
                </a:solidFill>
                <a:latin typeface="Raleway Medium" panose="020B0603030101060003" pitchFamily="34" charset="0"/>
              </a:rPr>
              <a:t>(push cell phone numbers to beat)</a:t>
            </a:r>
            <a:endParaRPr sz="1200" i="1" dirty="0">
              <a:solidFill>
                <a:schemeClr val="dk1"/>
              </a:solidFill>
              <a:latin typeface="Raleway Medium" panose="020B0603030101060003" pitchFamily="34" charset="0"/>
            </a:endParaRPr>
          </a:p>
          <a:p>
            <a:pPr lvl="0"/>
            <a:r>
              <a:rPr lang="en" sz="1200" dirty="0">
                <a:solidFill>
                  <a:schemeClr val="dk1"/>
                </a:solidFill>
                <a:latin typeface="Raleway Medium" panose="020B0603030101060003" pitchFamily="34" charset="0"/>
              </a:rPr>
              <a:t>Call for help</a:t>
            </a:r>
            <a:r>
              <a:rPr lang="en" sz="1200" dirty="0">
                <a:solidFill>
                  <a:schemeClr val="dk1"/>
                </a:solidFill>
              </a:rPr>
              <a:t>, </a:t>
            </a:r>
            <a:r>
              <a:rPr lang="nl-NL" sz="1200" dirty="0">
                <a:solidFill>
                  <a:schemeClr val="dk1"/>
                </a:solidFill>
              </a:rPr>
              <a:t>doot doo, doot doot do doo...</a:t>
            </a:r>
            <a:endParaRPr sz="1200" dirty="0">
              <a:solidFill>
                <a:schemeClr val="dk1"/>
              </a:solidFill>
              <a:latin typeface="Raleway Medium" panose="020B0603030101060003" pitchFamily="34" charset="0"/>
            </a:endParaRPr>
          </a:p>
          <a:p>
            <a:pPr marL="0" lvl="0" indent="0" algn="l" rtl="0">
              <a:spcBef>
                <a:spcPts val="0"/>
              </a:spcBef>
              <a:spcAft>
                <a:spcPts val="0"/>
              </a:spcAft>
              <a:buNone/>
            </a:pPr>
            <a:endParaRPr lang="en" sz="600" dirty="0">
              <a:solidFill>
                <a:schemeClr val="dk1"/>
              </a:solidFill>
              <a:latin typeface="Raleway Medium" panose="020B0603030101060003" pitchFamily="34" charset="0"/>
            </a:endParaRPr>
          </a:p>
          <a:p>
            <a:pPr marL="0" lvl="0" indent="0" algn="l" rtl="0">
              <a:spcBef>
                <a:spcPts val="0"/>
              </a:spcBef>
              <a:spcAft>
                <a:spcPts val="0"/>
              </a:spcAft>
              <a:buNone/>
            </a:pPr>
            <a:r>
              <a:rPr lang="en" sz="1200" i="1" dirty="0">
                <a:solidFill>
                  <a:schemeClr val="dk1"/>
                </a:solidFill>
                <a:latin typeface="Raleway Medium" panose="020B0603030101060003" pitchFamily="34" charset="0"/>
              </a:rPr>
              <a:t>(Make dying motions)</a:t>
            </a:r>
            <a:endParaRPr sz="1200" i="1" dirty="0">
              <a:solidFill>
                <a:schemeClr val="dk1"/>
              </a:solidFill>
              <a:latin typeface="Raleway Medium" panose="020B0603030101060003" pitchFamily="34" charset="0"/>
            </a:endParaRPr>
          </a:p>
          <a:p>
            <a:pPr lvl="0"/>
            <a:r>
              <a:rPr lang="en" sz="1200" dirty="0">
                <a:solidFill>
                  <a:schemeClr val="dk1"/>
                </a:solidFill>
                <a:latin typeface="Raleway Medium" panose="020B0603030101060003" pitchFamily="34" charset="0"/>
              </a:rPr>
              <a:t>It’s too late</a:t>
            </a:r>
            <a:r>
              <a:rPr lang="en" sz="1200" dirty="0">
                <a:solidFill>
                  <a:schemeClr val="dk1"/>
                </a:solidFill>
              </a:rPr>
              <a:t>, </a:t>
            </a:r>
            <a:r>
              <a:rPr lang="nl-NL" sz="1200" dirty="0">
                <a:solidFill>
                  <a:schemeClr val="dk1"/>
                </a:solidFill>
              </a:rPr>
              <a:t>doot doo, doot doot do doo...</a:t>
            </a:r>
            <a:endParaRPr sz="1200" dirty="0">
              <a:solidFill>
                <a:schemeClr val="dk1"/>
              </a:solidFill>
              <a:latin typeface="Raleway Medium" panose="020B0603030101060003" pitchFamily="34" charset="0"/>
            </a:endParaRPr>
          </a:p>
          <a:p>
            <a:pPr marL="0" lvl="0" indent="0" algn="l" rtl="0">
              <a:spcBef>
                <a:spcPts val="0"/>
              </a:spcBef>
              <a:spcAft>
                <a:spcPts val="0"/>
              </a:spcAft>
              <a:buNone/>
            </a:pPr>
            <a:endParaRPr lang="en" sz="600" dirty="0">
              <a:solidFill>
                <a:schemeClr val="dk1"/>
              </a:solidFill>
              <a:latin typeface="Raleway Medium" panose="020B0603030101060003" pitchFamily="34" charset="0"/>
            </a:endParaRPr>
          </a:p>
          <a:p>
            <a:pPr marL="0" lvl="0" indent="0" algn="l" rtl="0">
              <a:spcBef>
                <a:spcPts val="0"/>
              </a:spcBef>
              <a:spcAft>
                <a:spcPts val="0"/>
              </a:spcAft>
              <a:buNone/>
            </a:pPr>
            <a:r>
              <a:rPr lang="en" sz="1200" i="1" dirty="0">
                <a:solidFill>
                  <a:schemeClr val="dk1"/>
                </a:solidFill>
                <a:latin typeface="Raleway Medium" panose="020B0603030101060003" pitchFamily="34" charset="0"/>
              </a:rPr>
              <a:t>(Shrug shoulders to beat, palms of hands up)</a:t>
            </a:r>
            <a:endParaRPr sz="1200" i="1" dirty="0">
              <a:solidFill>
                <a:schemeClr val="dk1"/>
              </a:solidFill>
              <a:latin typeface="Raleway Medium" panose="020B0603030101060003" pitchFamily="34" charset="0"/>
            </a:endParaRPr>
          </a:p>
          <a:p>
            <a:pPr lvl="0"/>
            <a:r>
              <a:rPr lang="en" sz="1200" dirty="0">
                <a:solidFill>
                  <a:schemeClr val="dk1"/>
                </a:solidFill>
                <a:latin typeface="Raleway Medium" panose="020B0603030101060003" pitchFamily="34" charset="0"/>
              </a:rPr>
              <a:t>That’s the end</a:t>
            </a:r>
            <a:r>
              <a:rPr lang="en" sz="1200" dirty="0">
                <a:solidFill>
                  <a:schemeClr val="dk1"/>
                </a:solidFill>
              </a:rPr>
              <a:t>, </a:t>
            </a:r>
            <a:r>
              <a:rPr lang="nl-NL" sz="1200" dirty="0">
                <a:solidFill>
                  <a:schemeClr val="dk1"/>
                </a:solidFill>
              </a:rPr>
              <a:t>doot doo, doot doot do doo...</a:t>
            </a:r>
            <a:endParaRPr sz="1200" dirty="0">
              <a:solidFill>
                <a:schemeClr val="dk1"/>
              </a:solidFill>
              <a:latin typeface="Raleway Medium" panose="020B0603030101060003"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13"/>
        <p:cNvGrpSpPr/>
        <p:nvPr/>
      </p:nvGrpSpPr>
      <p:grpSpPr>
        <a:xfrm>
          <a:off x="0" y="0"/>
          <a:ext cx="0" cy="0"/>
          <a:chOff x="0" y="0"/>
          <a:chExt cx="0" cy="0"/>
        </a:xfrm>
      </p:grpSpPr>
      <p:sp>
        <p:nvSpPr>
          <p:cNvPr id="216" name="Google Shape;216;p25"/>
          <p:cNvSpPr txBox="1"/>
          <p:nvPr/>
        </p:nvSpPr>
        <p:spPr>
          <a:xfrm>
            <a:off x="3997200" y="234900"/>
            <a:ext cx="3665700" cy="3651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vi-VN" sz="1600" b="1" dirty="0">
                <a:solidFill>
                  <a:schemeClr val="dk1"/>
                </a:solidFill>
                <a:latin typeface="Raleway Medium" panose="020B0603030101060003" pitchFamily="34" charset="0"/>
              </a:rPr>
              <a:t>Gồ ghê</a:t>
            </a:r>
            <a:endParaRPr lang="en-US" sz="1600" b="1" dirty="0">
              <a:solidFill>
                <a:schemeClr val="dk1"/>
              </a:solidFill>
              <a:latin typeface="Raleway Medium" panose="020B0603030101060003" pitchFamily="34" charset="0"/>
            </a:endParaRPr>
          </a:p>
          <a:p>
            <a:pPr marL="0" lvl="0" indent="0" algn="l" rtl="0">
              <a:spcBef>
                <a:spcPts val="0"/>
              </a:spcBef>
              <a:spcAft>
                <a:spcPts val="0"/>
              </a:spcAft>
              <a:buNone/>
            </a:pPr>
            <a:endParaRPr lang="en-US" sz="1600" b="1" dirty="0">
              <a:solidFill>
                <a:schemeClr val="dk1"/>
              </a:solidFill>
              <a:latin typeface="Raleway Medium" panose="020B0603030101060003" pitchFamily="34" charset="0"/>
            </a:endParaRPr>
          </a:p>
          <a:p>
            <a:pPr marL="0" lvl="0" indent="0" algn="l" rtl="0">
              <a:spcBef>
                <a:spcPts val="0"/>
              </a:spcBef>
              <a:spcAft>
                <a:spcPts val="0"/>
              </a:spcAft>
              <a:buNone/>
            </a:pPr>
            <a:r>
              <a:rPr lang="vi-VN" sz="1600" dirty="0">
                <a:solidFill>
                  <a:schemeClr val="dk1"/>
                </a:solidFill>
                <a:latin typeface="Raleway Medium" panose="020B0603030101060003" pitchFamily="34" charset="0"/>
              </a:rPr>
              <a:t>Gồ ghê, gồ ghê, gồ ghê.</a:t>
            </a:r>
          </a:p>
          <a:p>
            <a:pPr marL="0" lvl="0" indent="0" algn="l" rtl="0">
              <a:spcBef>
                <a:spcPts val="0"/>
              </a:spcBef>
              <a:spcAft>
                <a:spcPts val="0"/>
              </a:spcAft>
              <a:buNone/>
            </a:pPr>
            <a:r>
              <a:rPr lang="vi-VN" sz="1600" dirty="0">
                <a:solidFill>
                  <a:schemeClr val="dk1"/>
                </a:solidFill>
                <a:latin typeface="Raleway Medium" panose="020B0603030101060003" pitchFamily="34" charset="0"/>
              </a:rPr>
              <a:t>Khen anh hai một cái bà con ơi.</a:t>
            </a:r>
          </a:p>
          <a:p>
            <a:pPr marL="0" lvl="0" indent="0" algn="l" rtl="0">
              <a:spcBef>
                <a:spcPts val="0"/>
              </a:spcBef>
              <a:spcAft>
                <a:spcPts val="0"/>
              </a:spcAft>
              <a:buNone/>
            </a:pPr>
            <a:r>
              <a:rPr lang="vi-VN" sz="1600" dirty="0">
                <a:solidFill>
                  <a:schemeClr val="dk1"/>
                </a:solidFill>
                <a:latin typeface="Raleway Medium" panose="020B0603030101060003" pitchFamily="34" charset="0"/>
              </a:rPr>
              <a:t>Gồ ghê, gồ ghê, gồ ghê.</a:t>
            </a:r>
          </a:p>
          <a:p>
            <a:pPr marL="0" lvl="0" indent="0" algn="l" rtl="0">
              <a:spcBef>
                <a:spcPts val="0"/>
              </a:spcBef>
              <a:spcAft>
                <a:spcPts val="0"/>
              </a:spcAft>
              <a:buNone/>
            </a:pPr>
            <a:r>
              <a:rPr lang="vi-VN" sz="1600" dirty="0">
                <a:solidFill>
                  <a:schemeClr val="dk1"/>
                </a:solidFill>
                <a:latin typeface="Raleway Medium" panose="020B0603030101060003" pitchFamily="34" charset="0"/>
              </a:rPr>
              <a:t>Hãy vỗ tay khen anh hai một chầu</a:t>
            </a:r>
            <a:br>
              <a:rPr lang="en-US" sz="1600" dirty="0">
                <a:solidFill>
                  <a:schemeClr val="dk1"/>
                </a:solidFill>
                <a:latin typeface="Raleway Medium" panose="020B0603030101060003" pitchFamily="34" charset="0"/>
              </a:rPr>
            </a:br>
            <a:br>
              <a:rPr lang="en-US" sz="1600" dirty="0">
                <a:solidFill>
                  <a:schemeClr val="dk1"/>
                </a:solidFill>
                <a:latin typeface="Raleway Medium" panose="020B0603030101060003" pitchFamily="34" charset="0"/>
              </a:rPr>
            </a:br>
            <a:r>
              <a:rPr lang="en-US" sz="1600" b="1" dirty="0">
                <a:solidFill>
                  <a:schemeClr val="dk1"/>
                </a:solidFill>
                <a:latin typeface="Raleway Medium" panose="020B0603030101060003" pitchFamily="34" charset="0"/>
              </a:rPr>
              <a:t>Hay </a:t>
            </a:r>
            <a:r>
              <a:rPr lang="en-US" sz="1600" b="1" dirty="0" err="1">
                <a:solidFill>
                  <a:schemeClr val="dk1"/>
                </a:solidFill>
                <a:latin typeface="Raleway Medium" panose="020B0603030101060003" pitchFamily="34" charset="0"/>
              </a:rPr>
              <a:t>Là</a:t>
            </a:r>
            <a:r>
              <a:rPr lang="en-US" sz="1600" b="1" dirty="0">
                <a:solidFill>
                  <a:schemeClr val="dk1"/>
                </a:solidFill>
                <a:latin typeface="Raleway Medium" panose="020B0603030101060003" pitchFamily="34" charset="0"/>
              </a:rPr>
              <a:t> Hay </a:t>
            </a:r>
            <a:r>
              <a:rPr lang="en-US" sz="1600" b="1" dirty="0" err="1">
                <a:solidFill>
                  <a:schemeClr val="dk1"/>
                </a:solidFill>
                <a:latin typeface="Raleway Medium" panose="020B0603030101060003" pitchFamily="34" charset="0"/>
              </a:rPr>
              <a:t>Quá</a:t>
            </a:r>
            <a:endParaRPr lang="en-US" sz="1600" b="1" dirty="0">
              <a:solidFill>
                <a:schemeClr val="dk1"/>
              </a:solidFill>
              <a:latin typeface="Raleway Medium" panose="020B0603030101060003" pitchFamily="34" charset="0"/>
            </a:endParaRPr>
          </a:p>
          <a:p>
            <a:pPr marL="0" lvl="0" indent="0" algn="l" rtl="0">
              <a:spcBef>
                <a:spcPts val="0"/>
              </a:spcBef>
              <a:spcAft>
                <a:spcPts val="0"/>
              </a:spcAft>
              <a:buNone/>
            </a:pPr>
            <a:endParaRPr lang="en-US" sz="1600" dirty="0">
              <a:solidFill>
                <a:schemeClr val="dk1"/>
              </a:solidFill>
              <a:latin typeface="Raleway Medium" panose="020B0603030101060003" pitchFamily="34" charset="0"/>
            </a:endParaRPr>
          </a:p>
          <a:p>
            <a:pPr marL="0" lvl="0" indent="0" algn="l" rtl="0">
              <a:spcBef>
                <a:spcPts val="0"/>
              </a:spcBef>
              <a:spcAft>
                <a:spcPts val="0"/>
              </a:spcAft>
              <a:buNone/>
            </a:pPr>
            <a:r>
              <a:rPr lang="en-US" sz="1600" dirty="0">
                <a:solidFill>
                  <a:schemeClr val="dk1"/>
                </a:solidFill>
                <a:latin typeface="Raleway Medium" panose="020B0603030101060003" pitchFamily="34" charset="0"/>
              </a:rPr>
              <a:t>Hay </a:t>
            </a:r>
            <a:r>
              <a:rPr lang="en-US" sz="1600" dirty="0" err="1">
                <a:solidFill>
                  <a:schemeClr val="dk1"/>
                </a:solidFill>
                <a:latin typeface="Raleway Medium" panose="020B0603030101060003" pitchFamily="34" charset="0"/>
              </a:rPr>
              <a:t>là</a:t>
            </a:r>
            <a:r>
              <a:rPr lang="en-US" sz="1600" dirty="0">
                <a:solidFill>
                  <a:schemeClr val="dk1"/>
                </a:solidFill>
                <a:latin typeface="Raleway Medium" panose="020B0603030101060003" pitchFamily="34" charset="0"/>
              </a:rPr>
              <a:t> hay </a:t>
            </a:r>
            <a:r>
              <a:rPr lang="en-US" sz="1600" dirty="0" err="1">
                <a:solidFill>
                  <a:schemeClr val="dk1"/>
                </a:solidFill>
                <a:latin typeface="Raleway Medium" panose="020B0603030101060003" pitchFamily="34" charset="0"/>
              </a:rPr>
              <a:t>quá</a:t>
            </a:r>
            <a:r>
              <a:rPr lang="en-US" sz="1600" dirty="0">
                <a:solidFill>
                  <a:schemeClr val="dk1"/>
                </a:solidFill>
                <a:latin typeface="Raleway Medium" panose="020B0603030101060003" pitchFamily="34" charset="0"/>
              </a:rPr>
              <a:t>, Hay </a:t>
            </a:r>
            <a:r>
              <a:rPr lang="en-US" sz="1600" dirty="0" err="1">
                <a:solidFill>
                  <a:schemeClr val="dk1"/>
                </a:solidFill>
                <a:latin typeface="Raleway Medium" panose="020B0603030101060003" pitchFamily="34" charset="0"/>
              </a:rPr>
              <a:t>là</a:t>
            </a:r>
            <a:r>
              <a:rPr lang="en-US" sz="1600" dirty="0">
                <a:solidFill>
                  <a:schemeClr val="dk1"/>
                </a:solidFill>
                <a:latin typeface="Raleway Medium" panose="020B0603030101060003" pitchFamily="34" charset="0"/>
              </a:rPr>
              <a:t> hay </a:t>
            </a:r>
            <a:r>
              <a:rPr lang="en-US" sz="1600" dirty="0" err="1">
                <a:solidFill>
                  <a:schemeClr val="dk1"/>
                </a:solidFill>
                <a:latin typeface="Raleway Medium" panose="020B0603030101060003" pitchFamily="34" charset="0"/>
              </a:rPr>
              <a:t>ghê</a:t>
            </a:r>
            <a:endParaRPr lang="en-US" sz="1600" dirty="0">
              <a:solidFill>
                <a:schemeClr val="dk1"/>
              </a:solidFill>
              <a:latin typeface="Raleway Medium" panose="020B0603030101060003" pitchFamily="34" charset="0"/>
            </a:endParaRPr>
          </a:p>
          <a:p>
            <a:pPr marL="0" lvl="0" indent="0" algn="l" rtl="0">
              <a:spcBef>
                <a:spcPts val="0"/>
              </a:spcBef>
              <a:spcAft>
                <a:spcPts val="0"/>
              </a:spcAft>
              <a:buNone/>
            </a:pPr>
            <a:r>
              <a:rPr lang="en-US" sz="1600" dirty="0">
                <a:solidFill>
                  <a:schemeClr val="dk1"/>
                </a:solidFill>
                <a:latin typeface="Raleway Medium" panose="020B0603030101060003" pitchFamily="34" charset="0"/>
              </a:rPr>
              <a:t>Hay </a:t>
            </a:r>
            <a:r>
              <a:rPr lang="en-US" sz="1600" dirty="0" err="1">
                <a:solidFill>
                  <a:schemeClr val="dk1"/>
                </a:solidFill>
                <a:latin typeface="Raleway Medium" panose="020B0603030101060003" pitchFamily="34" charset="0"/>
              </a:rPr>
              <a:t>không</a:t>
            </a:r>
            <a:r>
              <a:rPr lang="en-US" sz="1600" dirty="0">
                <a:solidFill>
                  <a:schemeClr val="dk1"/>
                </a:solidFill>
                <a:latin typeface="Raleway Medium" panose="020B0603030101060003" pitchFamily="34" charset="0"/>
              </a:rPr>
              <a:t> </a:t>
            </a:r>
            <a:r>
              <a:rPr lang="en-US" sz="1600" dirty="0" err="1">
                <a:solidFill>
                  <a:schemeClr val="dk1"/>
                </a:solidFill>
                <a:latin typeface="Raleway Medium" panose="020B0603030101060003" pitchFamily="34" charset="0"/>
              </a:rPr>
              <a:t>chỗ</a:t>
            </a:r>
            <a:r>
              <a:rPr lang="en-US" sz="1600" dirty="0">
                <a:solidFill>
                  <a:schemeClr val="dk1"/>
                </a:solidFill>
                <a:latin typeface="Raleway Medium" panose="020B0603030101060003" pitchFamily="34" charset="0"/>
              </a:rPr>
              <a:t> </a:t>
            </a:r>
            <a:r>
              <a:rPr lang="en-US" sz="1600" dirty="0" err="1">
                <a:solidFill>
                  <a:schemeClr val="dk1"/>
                </a:solidFill>
                <a:latin typeface="Raleway Medium" panose="020B0603030101060003" pitchFamily="34" charset="0"/>
              </a:rPr>
              <a:t>nào</a:t>
            </a:r>
            <a:r>
              <a:rPr lang="en-US" sz="1600" dirty="0">
                <a:solidFill>
                  <a:schemeClr val="dk1"/>
                </a:solidFill>
                <a:latin typeface="Raleway Medium" panose="020B0603030101060003" pitchFamily="34" charset="0"/>
              </a:rPr>
              <a:t> </a:t>
            </a:r>
            <a:r>
              <a:rPr lang="en-US" sz="1600" dirty="0" err="1">
                <a:solidFill>
                  <a:schemeClr val="dk1"/>
                </a:solidFill>
                <a:latin typeface="Raleway Medium" panose="020B0603030101060003" pitchFamily="34" charset="0"/>
              </a:rPr>
              <a:t>chê</a:t>
            </a:r>
            <a:r>
              <a:rPr lang="en-US" sz="1600" dirty="0">
                <a:solidFill>
                  <a:schemeClr val="dk1"/>
                </a:solidFill>
                <a:latin typeface="Raleway Medium" panose="020B0603030101060003" pitchFamily="34" charset="0"/>
              </a:rPr>
              <a:t> </a:t>
            </a:r>
            <a:r>
              <a:rPr lang="en-US" sz="1600" dirty="0" err="1">
                <a:solidFill>
                  <a:schemeClr val="dk1"/>
                </a:solidFill>
                <a:latin typeface="Raleway Medium" panose="020B0603030101060003" pitchFamily="34" charset="0"/>
              </a:rPr>
              <a:t>hết</a:t>
            </a:r>
            <a:endParaRPr lang="en-US" sz="1600" dirty="0">
              <a:solidFill>
                <a:schemeClr val="dk1"/>
              </a:solidFill>
              <a:latin typeface="Raleway Medium" panose="020B0603030101060003" pitchFamily="34" charset="0"/>
            </a:endParaRPr>
          </a:p>
          <a:p>
            <a:pPr marL="0" lvl="0" indent="0" algn="l" rtl="0">
              <a:spcBef>
                <a:spcPts val="0"/>
              </a:spcBef>
              <a:spcAft>
                <a:spcPts val="0"/>
              </a:spcAft>
              <a:buNone/>
            </a:pPr>
            <a:endParaRPr lang="en-US" sz="1600" dirty="0">
              <a:solidFill>
                <a:schemeClr val="dk1"/>
              </a:solidFill>
              <a:latin typeface="Raleway Medium" panose="020B0603030101060003" pitchFamily="34" charset="0"/>
            </a:endParaRPr>
          </a:p>
          <a:p>
            <a:pPr marL="0" lvl="0" indent="0" algn="l" rtl="0">
              <a:spcBef>
                <a:spcPts val="0"/>
              </a:spcBef>
              <a:spcAft>
                <a:spcPts val="0"/>
              </a:spcAft>
              <a:buNone/>
            </a:pPr>
            <a:r>
              <a:rPr lang="en-US" sz="1600" dirty="0">
                <a:solidFill>
                  <a:schemeClr val="dk1"/>
                </a:solidFill>
                <a:latin typeface="Raleway Medium" panose="020B0603030101060003" pitchFamily="34" charset="0"/>
              </a:rPr>
              <a:t>Hay </a:t>
            </a:r>
            <a:r>
              <a:rPr lang="en-US" sz="1600" dirty="0" err="1">
                <a:solidFill>
                  <a:schemeClr val="dk1"/>
                </a:solidFill>
                <a:latin typeface="Raleway Medium" panose="020B0603030101060003" pitchFamily="34" charset="0"/>
              </a:rPr>
              <a:t>là</a:t>
            </a:r>
            <a:r>
              <a:rPr lang="en-US" sz="1600" dirty="0">
                <a:solidFill>
                  <a:schemeClr val="dk1"/>
                </a:solidFill>
                <a:latin typeface="Raleway Medium" panose="020B0603030101060003" pitchFamily="34" charset="0"/>
              </a:rPr>
              <a:t> hay </a:t>
            </a:r>
            <a:r>
              <a:rPr lang="en-US" sz="1600" dirty="0" err="1">
                <a:solidFill>
                  <a:schemeClr val="dk1"/>
                </a:solidFill>
                <a:latin typeface="Raleway Medium" panose="020B0603030101060003" pitchFamily="34" charset="0"/>
              </a:rPr>
              <a:t>quá</a:t>
            </a:r>
            <a:r>
              <a:rPr lang="en-US" sz="1600" dirty="0">
                <a:solidFill>
                  <a:schemeClr val="dk1"/>
                </a:solidFill>
                <a:latin typeface="Raleway Medium" panose="020B0603030101060003" pitchFamily="34" charset="0"/>
              </a:rPr>
              <a:t> , Hay </a:t>
            </a:r>
            <a:r>
              <a:rPr lang="en-US" sz="1600" dirty="0" err="1">
                <a:solidFill>
                  <a:schemeClr val="dk1"/>
                </a:solidFill>
                <a:latin typeface="Raleway Medium" panose="020B0603030101060003" pitchFamily="34" charset="0"/>
              </a:rPr>
              <a:t>là</a:t>
            </a:r>
            <a:r>
              <a:rPr lang="en-US" sz="1600" dirty="0">
                <a:solidFill>
                  <a:schemeClr val="dk1"/>
                </a:solidFill>
                <a:latin typeface="Raleway Medium" panose="020B0603030101060003" pitchFamily="34" charset="0"/>
              </a:rPr>
              <a:t> hay </a:t>
            </a:r>
            <a:r>
              <a:rPr lang="en-US" sz="1600" dirty="0" err="1">
                <a:solidFill>
                  <a:schemeClr val="dk1"/>
                </a:solidFill>
                <a:latin typeface="Raleway Medium" panose="020B0603030101060003" pitchFamily="34" charset="0"/>
              </a:rPr>
              <a:t>ghê</a:t>
            </a:r>
            <a:endParaRPr lang="en-US" sz="1600" dirty="0">
              <a:solidFill>
                <a:schemeClr val="dk1"/>
              </a:solidFill>
              <a:latin typeface="Raleway Medium" panose="020B0603030101060003" pitchFamily="34" charset="0"/>
            </a:endParaRPr>
          </a:p>
          <a:p>
            <a:pPr marL="0" lvl="0" indent="0" algn="l" rtl="0">
              <a:spcBef>
                <a:spcPts val="0"/>
              </a:spcBef>
              <a:spcAft>
                <a:spcPts val="0"/>
              </a:spcAft>
              <a:buNone/>
            </a:pPr>
            <a:r>
              <a:rPr lang="en-US" sz="1600" dirty="0">
                <a:solidFill>
                  <a:schemeClr val="dk1"/>
                </a:solidFill>
                <a:latin typeface="Raleway Medium" panose="020B0603030101060003" pitchFamily="34" charset="0"/>
              </a:rPr>
              <a:t>Hay </a:t>
            </a:r>
            <a:r>
              <a:rPr lang="en-US" sz="1600" dirty="0" err="1">
                <a:solidFill>
                  <a:schemeClr val="dk1"/>
                </a:solidFill>
                <a:latin typeface="Raleway Medium" panose="020B0603030101060003" pitchFamily="34" charset="0"/>
              </a:rPr>
              <a:t>không</a:t>
            </a:r>
            <a:r>
              <a:rPr lang="en-US" sz="1600" dirty="0">
                <a:solidFill>
                  <a:schemeClr val="dk1"/>
                </a:solidFill>
                <a:latin typeface="Raleway Medium" panose="020B0603030101060003" pitchFamily="34" charset="0"/>
              </a:rPr>
              <a:t> </a:t>
            </a:r>
            <a:r>
              <a:rPr lang="en-US" sz="1600" dirty="0" err="1">
                <a:solidFill>
                  <a:schemeClr val="dk1"/>
                </a:solidFill>
                <a:latin typeface="Raleway Medium" panose="020B0603030101060003" pitchFamily="34" charset="0"/>
              </a:rPr>
              <a:t>chê</a:t>
            </a:r>
            <a:r>
              <a:rPr lang="en-US" sz="1600" dirty="0">
                <a:solidFill>
                  <a:schemeClr val="dk1"/>
                </a:solidFill>
                <a:latin typeface="Raleway Medium" panose="020B0603030101060003" pitchFamily="34" charset="0"/>
              </a:rPr>
              <a:t> </a:t>
            </a:r>
            <a:r>
              <a:rPr lang="en-US" sz="1600" dirty="0" err="1">
                <a:solidFill>
                  <a:schemeClr val="dk1"/>
                </a:solidFill>
                <a:latin typeface="Raleway Medium" panose="020B0603030101060003" pitchFamily="34" charset="0"/>
              </a:rPr>
              <a:t>chỗ</a:t>
            </a:r>
            <a:r>
              <a:rPr lang="en-US" sz="1600" dirty="0">
                <a:solidFill>
                  <a:schemeClr val="dk1"/>
                </a:solidFill>
                <a:latin typeface="Raleway Medium" panose="020B0603030101060003" pitchFamily="34" charset="0"/>
              </a:rPr>
              <a:t> </a:t>
            </a:r>
            <a:r>
              <a:rPr lang="en-US" sz="1600" dirty="0" err="1">
                <a:solidFill>
                  <a:schemeClr val="dk1"/>
                </a:solidFill>
                <a:latin typeface="Raleway Medium" panose="020B0603030101060003" pitchFamily="34" charset="0"/>
              </a:rPr>
              <a:t>nào</a:t>
            </a:r>
            <a:r>
              <a:rPr lang="en-US" sz="1600" dirty="0">
                <a:solidFill>
                  <a:schemeClr val="dk1"/>
                </a:solidFill>
                <a:latin typeface="Raleway Medium" panose="020B0603030101060003" pitchFamily="34" charset="0"/>
              </a:rPr>
              <a:t>.</a:t>
            </a:r>
          </a:p>
          <a:p>
            <a:pPr marL="0" lvl="0" indent="0" algn="l" rtl="0">
              <a:spcBef>
                <a:spcPts val="0"/>
              </a:spcBef>
              <a:spcAft>
                <a:spcPts val="0"/>
              </a:spcAft>
              <a:buNone/>
            </a:pPr>
            <a:endParaRPr lang="en-US" sz="1600" dirty="0">
              <a:solidFill>
                <a:schemeClr val="dk1"/>
              </a:solidFill>
              <a:latin typeface="Raleway Medium" panose="020B0603030101060003" pitchFamily="34" charset="0"/>
            </a:endParaRPr>
          </a:p>
          <a:p>
            <a:pPr marL="0" lvl="0" indent="0" algn="l" rtl="0">
              <a:spcBef>
                <a:spcPts val="0"/>
              </a:spcBef>
              <a:spcAft>
                <a:spcPts val="0"/>
              </a:spcAft>
              <a:buNone/>
            </a:pPr>
            <a:endParaRPr lang="en-US" sz="1600" dirty="0">
              <a:solidFill>
                <a:schemeClr val="dk1"/>
              </a:solidFill>
              <a:latin typeface="Raleway Medium" panose="020B0603030101060003" pitchFamily="34" charset="0"/>
            </a:endParaRPr>
          </a:p>
        </p:txBody>
      </p:sp>
      <p:sp>
        <p:nvSpPr>
          <p:cNvPr id="222" name="Google Shape;222;p25"/>
          <p:cNvSpPr txBox="1"/>
          <p:nvPr/>
        </p:nvSpPr>
        <p:spPr>
          <a:xfrm>
            <a:off x="117500" y="238300"/>
            <a:ext cx="3665700" cy="4108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lang="en-US" sz="1200" dirty="0">
              <a:solidFill>
                <a:schemeClr val="dk1"/>
              </a:solidFill>
              <a:latin typeface="Raleway Medium" panose="020B0603030101060003" pitchFamily="34" charset="0"/>
            </a:endParaRPr>
          </a:p>
        </p:txBody>
      </p:sp>
      <p:cxnSp>
        <p:nvCxnSpPr>
          <p:cNvPr id="12" name="Google Shape;56;p13"/>
          <p:cNvCxnSpPr/>
          <p:nvPr/>
        </p:nvCxnSpPr>
        <p:spPr>
          <a:xfrm>
            <a:off x="3886200" y="0"/>
            <a:ext cx="0" cy="10058400"/>
          </a:xfrm>
          <a:prstGeom prst="straightConnector1">
            <a:avLst/>
          </a:prstGeom>
          <a:noFill/>
          <a:ln w="9525" cap="flat" cmpd="sng">
            <a:solidFill>
              <a:schemeClr val="bg1">
                <a:lumMod val="75000"/>
              </a:schemeClr>
            </a:solidFill>
            <a:prstDash val="solid"/>
            <a:round/>
            <a:headEnd type="none" w="med" len="med"/>
            <a:tailEnd type="none" w="med" len="med"/>
          </a:ln>
        </p:spPr>
      </p:cxnSp>
      <p:cxnSp>
        <p:nvCxnSpPr>
          <p:cNvPr id="13" name="Google Shape;57;p13"/>
          <p:cNvCxnSpPr/>
          <p:nvPr/>
        </p:nvCxnSpPr>
        <p:spPr>
          <a:xfrm>
            <a:off x="0" y="5029200"/>
            <a:ext cx="7772400" cy="0"/>
          </a:xfrm>
          <a:prstGeom prst="straightConnector1">
            <a:avLst/>
          </a:prstGeom>
          <a:noFill/>
          <a:ln w="9525" cap="flat" cmpd="sng">
            <a:solidFill>
              <a:schemeClr val="bg1">
                <a:lumMod val="75000"/>
              </a:schemeClr>
            </a:solidFill>
            <a:prstDash val="solid"/>
            <a:round/>
            <a:headEnd type="none" w="med" len="med"/>
            <a:tailEnd type="none" w="med" len="med"/>
          </a:ln>
        </p:spPr>
      </p:cxnSp>
      <p:sp>
        <p:nvSpPr>
          <p:cNvPr id="14" name="Google Shape;78;p15"/>
          <p:cNvSpPr txBox="1"/>
          <p:nvPr/>
        </p:nvSpPr>
        <p:spPr>
          <a:xfrm>
            <a:off x="228600" y="4565700"/>
            <a:ext cx="457200" cy="234900"/>
          </a:xfrm>
          <a:prstGeom prst="rect">
            <a:avLst/>
          </a:prstGeom>
          <a:noFill/>
          <a:ln>
            <a:noFill/>
          </a:ln>
        </p:spPr>
        <p:txBody>
          <a:bodyPr spcFirstLastPara="1" wrap="square" lIns="0" tIns="0" rIns="0" bIns="0" anchor="b" anchorCtr="0">
            <a:noAutofit/>
          </a:bodyPr>
          <a:lstStyle/>
          <a:p>
            <a:pPr marL="0" lvl="0" indent="0" rtl="0">
              <a:spcBef>
                <a:spcPts val="0"/>
              </a:spcBef>
              <a:spcAft>
                <a:spcPts val="0"/>
              </a:spcAft>
              <a:buNone/>
            </a:pPr>
            <a:r>
              <a:rPr lang="en" sz="1200" dirty="0">
                <a:latin typeface="Raleway Medium" panose="020B0603030101060003" pitchFamily="34" charset="0"/>
              </a:rPr>
              <a:t>24</a:t>
            </a:r>
            <a:endParaRPr sz="1200" dirty="0">
              <a:latin typeface="Raleway Medium" panose="020B0603030101060003" pitchFamily="34" charset="0"/>
            </a:endParaRPr>
          </a:p>
        </p:txBody>
      </p:sp>
      <p:sp>
        <p:nvSpPr>
          <p:cNvPr id="15" name="Google Shape;79;p15"/>
          <p:cNvSpPr txBox="1"/>
          <p:nvPr/>
        </p:nvSpPr>
        <p:spPr>
          <a:xfrm>
            <a:off x="7086600" y="4565700"/>
            <a:ext cx="457200" cy="234900"/>
          </a:xfrm>
          <a:prstGeom prst="rect">
            <a:avLst/>
          </a:prstGeom>
          <a:noFill/>
          <a:ln>
            <a:noFill/>
          </a:ln>
        </p:spPr>
        <p:txBody>
          <a:bodyPr spcFirstLastPara="1" wrap="square" lIns="0" tIns="0" rIns="0" bIns="0" anchor="b" anchorCtr="0">
            <a:noAutofit/>
          </a:bodyPr>
          <a:lstStyle/>
          <a:p>
            <a:pPr marL="0" lvl="0" indent="0" algn="r" rtl="0">
              <a:spcBef>
                <a:spcPts val="0"/>
              </a:spcBef>
              <a:spcAft>
                <a:spcPts val="0"/>
              </a:spcAft>
              <a:buNone/>
            </a:pPr>
            <a:r>
              <a:rPr lang="en" sz="1200" dirty="0">
                <a:latin typeface="Raleway Medium" panose="020B0603030101060003" pitchFamily="34" charset="0"/>
              </a:rPr>
              <a:t>9</a:t>
            </a:r>
            <a:endParaRPr sz="1200" dirty="0">
              <a:latin typeface="Raleway Medium" panose="020B0603030101060003" pitchFamily="34" charset="0"/>
            </a:endParaRPr>
          </a:p>
        </p:txBody>
      </p:sp>
      <p:sp>
        <p:nvSpPr>
          <p:cNvPr id="16" name="Google Shape;78;p15"/>
          <p:cNvSpPr txBox="1"/>
          <p:nvPr/>
        </p:nvSpPr>
        <p:spPr>
          <a:xfrm>
            <a:off x="228600" y="9588600"/>
            <a:ext cx="457200" cy="234900"/>
          </a:xfrm>
          <a:prstGeom prst="rect">
            <a:avLst/>
          </a:prstGeom>
          <a:noFill/>
          <a:ln>
            <a:noFill/>
          </a:ln>
        </p:spPr>
        <p:txBody>
          <a:bodyPr spcFirstLastPara="1" wrap="square" lIns="0" tIns="0" rIns="0" bIns="0" anchor="b" anchorCtr="0">
            <a:noAutofit/>
          </a:bodyPr>
          <a:lstStyle/>
          <a:p>
            <a:pPr marL="0" lvl="0" indent="0" rtl="0">
              <a:spcBef>
                <a:spcPts val="0"/>
              </a:spcBef>
              <a:spcAft>
                <a:spcPts val="0"/>
              </a:spcAft>
              <a:buNone/>
            </a:pPr>
            <a:r>
              <a:rPr lang="en" sz="1200" dirty="0">
                <a:latin typeface="Raleway Medium" panose="020B0603030101060003" pitchFamily="34" charset="0"/>
              </a:rPr>
              <a:t>24</a:t>
            </a:r>
            <a:endParaRPr sz="1200" dirty="0">
              <a:latin typeface="Raleway Medium" panose="020B0603030101060003" pitchFamily="34" charset="0"/>
            </a:endParaRPr>
          </a:p>
        </p:txBody>
      </p:sp>
      <p:sp>
        <p:nvSpPr>
          <p:cNvPr id="17" name="Google Shape;79;p15"/>
          <p:cNvSpPr txBox="1"/>
          <p:nvPr/>
        </p:nvSpPr>
        <p:spPr>
          <a:xfrm>
            <a:off x="7086600" y="9588600"/>
            <a:ext cx="457200" cy="234900"/>
          </a:xfrm>
          <a:prstGeom prst="rect">
            <a:avLst/>
          </a:prstGeom>
          <a:noFill/>
          <a:ln>
            <a:noFill/>
          </a:ln>
        </p:spPr>
        <p:txBody>
          <a:bodyPr spcFirstLastPara="1" wrap="square" lIns="0" tIns="0" rIns="0" bIns="0" anchor="b" anchorCtr="0">
            <a:noAutofit/>
          </a:bodyPr>
          <a:lstStyle/>
          <a:p>
            <a:pPr marL="0" lvl="0" indent="0" algn="r" rtl="0">
              <a:spcBef>
                <a:spcPts val="0"/>
              </a:spcBef>
              <a:spcAft>
                <a:spcPts val="0"/>
              </a:spcAft>
              <a:buNone/>
            </a:pPr>
            <a:r>
              <a:rPr lang="en" sz="1200" dirty="0">
                <a:latin typeface="Raleway Medium" panose="020B0603030101060003" pitchFamily="34" charset="0"/>
              </a:rPr>
              <a:t> 9</a:t>
            </a:r>
            <a:endParaRPr sz="1200" dirty="0">
              <a:latin typeface="Raleway Medium" panose="020B0603030101060003" pitchFamily="34" charset="0"/>
            </a:endParaRPr>
          </a:p>
        </p:txBody>
      </p:sp>
      <p:sp>
        <p:nvSpPr>
          <p:cNvPr id="11" name="Google Shape;222;p25"/>
          <p:cNvSpPr txBox="1"/>
          <p:nvPr/>
        </p:nvSpPr>
        <p:spPr>
          <a:xfrm>
            <a:off x="117500" y="5281354"/>
            <a:ext cx="3665700" cy="4108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lang="en-US" sz="1200" dirty="0">
              <a:solidFill>
                <a:schemeClr val="dk1"/>
              </a:solidFill>
              <a:latin typeface="Raleway Medium" panose="020B0603030101060003" pitchFamily="34" charset="0"/>
            </a:endParaRPr>
          </a:p>
        </p:txBody>
      </p:sp>
      <p:sp>
        <p:nvSpPr>
          <p:cNvPr id="20" name="Google Shape;216;p25">
            <a:extLst>
              <a:ext uri="{FF2B5EF4-FFF2-40B4-BE49-F238E27FC236}">
                <a16:creationId xmlns:a16="http://schemas.microsoft.com/office/drawing/2014/main" id="{0BE60B22-CCF9-43EC-B09D-EA7FB3302CE6}"/>
              </a:ext>
            </a:extLst>
          </p:cNvPr>
          <p:cNvSpPr txBox="1"/>
          <p:nvPr/>
        </p:nvSpPr>
        <p:spPr>
          <a:xfrm>
            <a:off x="3997200" y="5281354"/>
            <a:ext cx="3665700" cy="3651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vi-VN" sz="1600" b="1" dirty="0">
                <a:solidFill>
                  <a:schemeClr val="dk1"/>
                </a:solidFill>
                <a:latin typeface="Raleway Medium" panose="020B0603030101060003" pitchFamily="34" charset="0"/>
              </a:rPr>
              <a:t>Gồ ghê</a:t>
            </a:r>
            <a:endParaRPr lang="en-US" sz="1600" b="1" dirty="0">
              <a:solidFill>
                <a:schemeClr val="dk1"/>
              </a:solidFill>
              <a:latin typeface="Raleway Medium" panose="020B0603030101060003" pitchFamily="34" charset="0"/>
            </a:endParaRPr>
          </a:p>
          <a:p>
            <a:pPr marL="0" lvl="0" indent="0" algn="l" rtl="0">
              <a:spcBef>
                <a:spcPts val="0"/>
              </a:spcBef>
              <a:spcAft>
                <a:spcPts val="0"/>
              </a:spcAft>
              <a:buNone/>
            </a:pPr>
            <a:endParaRPr lang="en-US" sz="1600" b="1" dirty="0">
              <a:solidFill>
                <a:schemeClr val="dk1"/>
              </a:solidFill>
              <a:latin typeface="Raleway Medium" panose="020B0603030101060003" pitchFamily="34" charset="0"/>
            </a:endParaRPr>
          </a:p>
          <a:p>
            <a:pPr marL="0" lvl="0" indent="0" algn="l" rtl="0">
              <a:spcBef>
                <a:spcPts val="0"/>
              </a:spcBef>
              <a:spcAft>
                <a:spcPts val="0"/>
              </a:spcAft>
              <a:buNone/>
            </a:pPr>
            <a:r>
              <a:rPr lang="vi-VN" sz="1600" dirty="0">
                <a:solidFill>
                  <a:schemeClr val="dk1"/>
                </a:solidFill>
                <a:latin typeface="Raleway Medium" panose="020B0603030101060003" pitchFamily="34" charset="0"/>
              </a:rPr>
              <a:t>Gồ ghê, gồ ghê, gồ ghê.</a:t>
            </a:r>
          </a:p>
          <a:p>
            <a:pPr marL="0" lvl="0" indent="0" algn="l" rtl="0">
              <a:spcBef>
                <a:spcPts val="0"/>
              </a:spcBef>
              <a:spcAft>
                <a:spcPts val="0"/>
              </a:spcAft>
              <a:buNone/>
            </a:pPr>
            <a:r>
              <a:rPr lang="vi-VN" sz="1600" dirty="0">
                <a:solidFill>
                  <a:schemeClr val="dk1"/>
                </a:solidFill>
                <a:latin typeface="Raleway Medium" panose="020B0603030101060003" pitchFamily="34" charset="0"/>
              </a:rPr>
              <a:t>Khen anh hai một cái bà con ơi.</a:t>
            </a:r>
          </a:p>
          <a:p>
            <a:pPr marL="0" lvl="0" indent="0" algn="l" rtl="0">
              <a:spcBef>
                <a:spcPts val="0"/>
              </a:spcBef>
              <a:spcAft>
                <a:spcPts val="0"/>
              </a:spcAft>
              <a:buNone/>
            </a:pPr>
            <a:r>
              <a:rPr lang="vi-VN" sz="1600" dirty="0">
                <a:solidFill>
                  <a:schemeClr val="dk1"/>
                </a:solidFill>
                <a:latin typeface="Raleway Medium" panose="020B0603030101060003" pitchFamily="34" charset="0"/>
              </a:rPr>
              <a:t>Gồ ghê, gồ ghê, gồ ghê.</a:t>
            </a:r>
          </a:p>
          <a:p>
            <a:pPr marL="0" lvl="0" indent="0" algn="l" rtl="0">
              <a:spcBef>
                <a:spcPts val="0"/>
              </a:spcBef>
              <a:spcAft>
                <a:spcPts val="0"/>
              </a:spcAft>
              <a:buNone/>
            </a:pPr>
            <a:r>
              <a:rPr lang="vi-VN" sz="1600" dirty="0">
                <a:solidFill>
                  <a:schemeClr val="dk1"/>
                </a:solidFill>
                <a:latin typeface="Raleway Medium" panose="020B0603030101060003" pitchFamily="34" charset="0"/>
              </a:rPr>
              <a:t>Hãy vỗ tay khen anh hai một chầu</a:t>
            </a:r>
            <a:br>
              <a:rPr lang="en-US" sz="1600" dirty="0">
                <a:solidFill>
                  <a:schemeClr val="dk1"/>
                </a:solidFill>
                <a:latin typeface="Raleway Medium" panose="020B0603030101060003" pitchFamily="34" charset="0"/>
              </a:rPr>
            </a:br>
            <a:br>
              <a:rPr lang="en-US" sz="1600" dirty="0">
                <a:solidFill>
                  <a:schemeClr val="dk1"/>
                </a:solidFill>
                <a:latin typeface="Raleway Medium" panose="020B0603030101060003" pitchFamily="34" charset="0"/>
              </a:rPr>
            </a:br>
            <a:r>
              <a:rPr lang="en-US" sz="1600" b="1" dirty="0">
                <a:solidFill>
                  <a:schemeClr val="dk1"/>
                </a:solidFill>
                <a:latin typeface="Raleway Medium" panose="020B0603030101060003" pitchFamily="34" charset="0"/>
              </a:rPr>
              <a:t>Hay </a:t>
            </a:r>
            <a:r>
              <a:rPr lang="en-US" sz="1600" b="1" dirty="0" err="1">
                <a:solidFill>
                  <a:schemeClr val="dk1"/>
                </a:solidFill>
                <a:latin typeface="Raleway Medium" panose="020B0603030101060003" pitchFamily="34" charset="0"/>
              </a:rPr>
              <a:t>Là</a:t>
            </a:r>
            <a:r>
              <a:rPr lang="en-US" sz="1600" b="1" dirty="0">
                <a:solidFill>
                  <a:schemeClr val="dk1"/>
                </a:solidFill>
                <a:latin typeface="Raleway Medium" panose="020B0603030101060003" pitchFamily="34" charset="0"/>
              </a:rPr>
              <a:t> Hay </a:t>
            </a:r>
            <a:r>
              <a:rPr lang="en-US" sz="1600" b="1" dirty="0" err="1">
                <a:solidFill>
                  <a:schemeClr val="dk1"/>
                </a:solidFill>
                <a:latin typeface="Raleway Medium" panose="020B0603030101060003" pitchFamily="34" charset="0"/>
              </a:rPr>
              <a:t>Quá</a:t>
            </a:r>
            <a:endParaRPr lang="en-US" sz="1600" b="1" dirty="0">
              <a:solidFill>
                <a:schemeClr val="dk1"/>
              </a:solidFill>
              <a:latin typeface="Raleway Medium" panose="020B0603030101060003" pitchFamily="34" charset="0"/>
            </a:endParaRPr>
          </a:p>
          <a:p>
            <a:pPr marL="0" lvl="0" indent="0" algn="l" rtl="0">
              <a:spcBef>
                <a:spcPts val="0"/>
              </a:spcBef>
              <a:spcAft>
                <a:spcPts val="0"/>
              </a:spcAft>
              <a:buNone/>
            </a:pPr>
            <a:endParaRPr lang="en-US" sz="1600" dirty="0">
              <a:solidFill>
                <a:schemeClr val="dk1"/>
              </a:solidFill>
              <a:latin typeface="Raleway Medium" panose="020B0603030101060003" pitchFamily="34" charset="0"/>
            </a:endParaRPr>
          </a:p>
          <a:p>
            <a:pPr marL="0" lvl="0" indent="0" algn="l" rtl="0">
              <a:spcBef>
                <a:spcPts val="0"/>
              </a:spcBef>
              <a:spcAft>
                <a:spcPts val="0"/>
              </a:spcAft>
              <a:buNone/>
            </a:pPr>
            <a:r>
              <a:rPr lang="en-US" sz="1600" dirty="0">
                <a:solidFill>
                  <a:schemeClr val="dk1"/>
                </a:solidFill>
                <a:latin typeface="Raleway Medium" panose="020B0603030101060003" pitchFamily="34" charset="0"/>
              </a:rPr>
              <a:t>Hay </a:t>
            </a:r>
            <a:r>
              <a:rPr lang="en-US" sz="1600" dirty="0" err="1">
                <a:solidFill>
                  <a:schemeClr val="dk1"/>
                </a:solidFill>
                <a:latin typeface="Raleway Medium" panose="020B0603030101060003" pitchFamily="34" charset="0"/>
              </a:rPr>
              <a:t>là</a:t>
            </a:r>
            <a:r>
              <a:rPr lang="en-US" sz="1600" dirty="0">
                <a:solidFill>
                  <a:schemeClr val="dk1"/>
                </a:solidFill>
                <a:latin typeface="Raleway Medium" panose="020B0603030101060003" pitchFamily="34" charset="0"/>
              </a:rPr>
              <a:t> hay </a:t>
            </a:r>
            <a:r>
              <a:rPr lang="en-US" sz="1600" dirty="0" err="1">
                <a:solidFill>
                  <a:schemeClr val="dk1"/>
                </a:solidFill>
                <a:latin typeface="Raleway Medium" panose="020B0603030101060003" pitchFamily="34" charset="0"/>
              </a:rPr>
              <a:t>quá</a:t>
            </a:r>
            <a:r>
              <a:rPr lang="en-US" sz="1600" dirty="0">
                <a:solidFill>
                  <a:schemeClr val="dk1"/>
                </a:solidFill>
                <a:latin typeface="Raleway Medium" panose="020B0603030101060003" pitchFamily="34" charset="0"/>
              </a:rPr>
              <a:t>, Hay </a:t>
            </a:r>
            <a:r>
              <a:rPr lang="en-US" sz="1600" dirty="0" err="1">
                <a:solidFill>
                  <a:schemeClr val="dk1"/>
                </a:solidFill>
                <a:latin typeface="Raleway Medium" panose="020B0603030101060003" pitchFamily="34" charset="0"/>
              </a:rPr>
              <a:t>là</a:t>
            </a:r>
            <a:r>
              <a:rPr lang="en-US" sz="1600" dirty="0">
                <a:solidFill>
                  <a:schemeClr val="dk1"/>
                </a:solidFill>
                <a:latin typeface="Raleway Medium" panose="020B0603030101060003" pitchFamily="34" charset="0"/>
              </a:rPr>
              <a:t> hay </a:t>
            </a:r>
            <a:r>
              <a:rPr lang="en-US" sz="1600" dirty="0" err="1">
                <a:solidFill>
                  <a:schemeClr val="dk1"/>
                </a:solidFill>
                <a:latin typeface="Raleway Medium" panose="020B0603030101060003" pitchFamily="34" charset="0"/>
              </a:rPr>
              <a:t>ghê</a:t>
            </a:r>
            <a:endParaRPr lang="en-US" sz="1600" dirty="0">
              <a:solidFill>
                <a:schemeClr val="dk1"/>
              </a:solidFill>
              <a:latin typeface="Raleway Medium" panose="020B0603030101060003" pitchFamily="34" charset="0"/>
            </a:endParaRPr>
          </a:p>
          <a:p>
            <a:pPr marL="0" lvl="0" indent="0" algn="l" rtl="0">
              <a:spcBef>
                <a:spcPts val="0"/>
              </a:spcBef>
              <a:spcAft>
                <a:spcPts val="0"/>
              </a:spcAft>
              <a:buNone/>
            </a:pPr>
            <a:r>
              <a:rPr lang="en-US" sz="1600" dirty="0">
                <a:solidFill>
                  <a:schemeClr val="dk1"/>
                </a:solidFill>
                <a:latin typeface="Raleway Medium" panose="020B0603030101060003" pitchFamily="34" charset="0"/>
              </a:rPr>
              <a:t>Hay </a:t>
            </a:r>
            <a:r>
              <a:rPr lang="en-US" sz="1600" dirty="0" err="1">
                <a:solidFill>
                  <a:schemeClr val="dk1"/>
                </a:solidFill>
                <a:latin typeface="Raleway Medium" panose="020B0603030101060003" pitchFamily="34" charset="0"/>
              </a:rPr>
              <a:t>không</a:t>
            </a:r>
            <a:r>
              <a:rPr lang="en-US" sz="1600" dirty="0">
                <a:solidFill>
                  <a:schemeClr val="dk1"/>
                </a:solidFill>
                <a:latin typeface="Raleway Medium" panose="020B0603030101060003" pitchFamily="34" charset="0"/>
              </a:rPr>
              <a:t> </a:t>
            </a:r>
            <a:r>
              <a:rPr lang="en-US" sz="1600" dirty="0" err="1">
                <a:solidFill>
                  <a:schemeClr val="dk1"/>
                </a:solidFill>
                <a:latin typeface="Raleway Medium" panose="020B0603030101060003" pitchFamily="34" charset="0"/>
              </a:rPr>
              <a:t>chỗ</a:t>
            </a:r>
            <a:r>
              <a:rPr lang="en-US" sz="1600" dirty="0">
                <a:solidFill>
                  <a:schemeClr val="dk1"/>
                </a:solidFill>
                <a:latin typeface="Raleway Medium" panose="020B0603030101060003" pitchFamily="34" charset="0"/>
              </a:rPr>
              <a:t> </a:t>
            </a:r>
            <a:r>
              <a:rPr lang="en-US" sz="1600" dirty="0" err="1">
                <a:solidFill>
                  <a:schemeClr val="dk1"/>
                </a:solidFill>
                <a:latin typeface="Raleway Medium" panose="020B0603030101060003" pitchFamily="34" charset="0"/>
              </a:rPr>
              <a:t>nào</a:t>
            </a:r>
            <a:r>
              <a:rPr lang="en-US" sz="1600" dirty="0">
                <a:solidFill>
                  <a:schemeClr val="dk1"/>
                </a:solidFill>
                <a:latin typeface="Raleway Medium" panose="020B0603030101060003" pitchFamily="34" charset="0"/>
              </a:rPr>
              <a:t> </a:t>
            </a:r>
            <a:r>
              <a:rPr lang="en-US" sz="1600" dirty="0" err="1">
                <a:solidFill>
                  <a:schemeClr val="dk1"/>
                </a:solidFill>
                <a:latin typeface="Raleway Medium" panose="020B0603030101060003" pitchFamily="34" charset="0"/>
              </a:rPr>
              <a:t>chê</a:t>
            </a:r>
            <a:r>
              <a:rPr lang="en-US" sz="1600" dirty="0">
                <a:solidFill>
                  <a:schemeClr val="dk1"/>
                </a:solidFill>
                <a:latin typeface="Raleway Medium" panose="020B0603030101060003" pitchFamily="34" charset="0"/>
              </a:rPr>
              <a:t> </a:t>
            </a:r>
            <a:r>
              <a:rPr lang="en-US" sz="1600" dirty="0" err="1">
                <a:solidFill>
                  <a:schemeClr val="dk1"/>
                </a:solidFill>
                <a:latin typeface="Raleway Medium" panose="020B0603030101060003" pitchFamily="34" charset="0"/>
              </a:rPr>
              <a:t>hết</a:t>
            </a:r>
            <a:endParaRPr lang="en-US" sz="1600" dirty="0">
              <a:solidFill>
                <a:schemeClr val="dk1"/>
              </a:solidFill>
              <a:latin typeface="Raleway Medium" panose="020B0603030101060003" pitchFamily="34" charset="0"/>
            </a:endParaRPr>
          </a:p>
          <a:p>
            <a:pPr marL="0" lvl="0" indent="0" algn="l" rtl="0">
              <a:spcBef>
                <a:spcPts val="0"/>
              </a:spcBef>
              <a:spcAft>
                <a:spcPts val="0"/>
              </a:spcAft>
              <a:buNone/>
            </a:pPr>
            <a:endParaRPr lang="en-US" sz="1600" dirty="0">
              <a:solidFill>
                <a:schemeClr val="dk1"/>
              </a:solidFill>
              <a:latin typeface="Raleway Medium" panose="020B0603030101060003" pitchFamily="34" charset="0"/>
            </a:endParaRPr>
          </a:p>
          <a:p>
            <a:pPr marL="0" lvl="0" indent="0" algn="l" rtl="0">
              <a:spcBef>
                <a:spcPts val="0"/>
              </a:spcBef>
              <a:spcAft>
                <a:spcPts val="0"/>
              </a:spcAft>
              <a:buNone/>
            </a:pPr>
            <a:r>
              <a:rPr lang="en-US" sz="1600" dirty="0">
                <a:solidFill>
                  <a:schemeClr val="dk1"/>
                </a:solidFill>
                <a:latin typeface="Raleway Medium" panose="020B0603030101060003" pitchFamily="34" charset="0"/>
              </a:rPr>
              <a:t>Hay </a:t>
            </a:r>
            <a:r>
              <a:rPr lang="en-US" sz="1600" dirty="0" err="1">
                <a:solidFill>
                  <a:schemeClr val="dk1"/>
                </a:solidFill>
                <a:latin typeface="Raleway Medium" panose="020B0603030101060003" pitchFamily="34" charset="0"/>
              </a:rPr>
              <a:t>là</a:t>
            </a:r>
            <a:r>
              <a:rPr lang="en-US" sz="1600" dirty="0">
                <a:solidFill>
                  <a:schemeClr val="dk1"/>
                </a:solidFill>
                <a:latin typeface="Raleway Medium" panose="020B0603030101060003" pitchFamily="34" charset="0"/>
              </a:rPr>
              <a:t> hay </a:t>
            </a:r>
            <a:r>
              <a:rPr lang="en-US" sz="1600" dirty="0" err="1">
                <a:solidFill>
                  <a:schemeClr val="dk1"/>
                </a:solidFill>
                <a:latin typeface="Raleway Medium" panose="020B0603030101060003" pitchFamily="34" charset="0"/>
              </a:rPr>
              <a:t>quá</a:t>
            </a:r>
            <a:r>
              <a:rPr lang="en-US" sz="1600" dirty="0">
                <a:solidFill>
                  <a:schemeClr val="dk1"/>
                </a:solidFill>
                <a:latin typeface="Raleway Medium" panose="020B0603030101060003" pitchFamily="34" charset="0"/>
              </a:rPr>
              <a:t> , Hay </a:t>
            </a:r>
            <a:r>
              <a:rPr lang="en-US" sz="1600" dirty="0" err="1">
                <a:solidFill>
                  <a:schemeClr val="dk1"/>
                </a:solidFill>
                <a:latin typeface="Raleway Medium" panose="020B0603030101060003" pitchFamily="34" charset="0"/>
              </a:rPr>
              <a:t>là</a:t>
            </a:r>
            <a:r>
              <a:rPr lang="en-US" sz="1600" dirty="0">
                <a:solidFill>
                  <a:schemeClr val="dk1"/>
                </a:solidFill>
                <a:latin typeface="Raleway Medium" panose="020B0603030101060003" pitchFamily="34" charset="0"/>
              </a:rPr>
              <a:t> hay </a:t>
            </a:r>
            <a:r>
              <a:rPr lang="en-US" sz="1600" dirty="0" err="1">
                <a:solidFill>
                  <a:schemeClr val="dk1"/>
                </a:solidFill>
                <a:latin typeface="Raleway Medium" panose="020B0603030101060003" pitchFamily="34" charset="0"/>
              </a:rPr>
              <a:t>ghê</a:t>
            </a:r>
            <a:endParaRPr lang="en-US" sz="1600" dirty="0">
              <a:solidFill>
                <a:schemeClr val="dk1"/>
              </a:solidFill>
              <a:latin typeface="Raleway Medium" panose="020B0603030101060003" pitchFamily="34" charset="0"/>
            </a:endParaRPr>
          </a:p>
          <a:p>
            <a:pPr marL="0" lvl="0" indent="0" algn="l" rtl="0">
              <a:spcBef>
                <a:spcPts val="0"/>
              </a:spcBef>
              <a:spcAft>
                <a:spcPts val="0"/>
              </a:spcAft>
              <a:buNone/>
            </a:pPr>
            <a:r>
              <a:rPr lang="en-US" sz="1600" dirty="0">
                <a:solidFill>
                  <a:schemeClr val="dk1"/>
                </a:solidFill>
                <a:latin typeface="Raleway Medium" panose="020B0603030101060003" pitchFamily="34" charset="0"/>
              </a:rPr>
              <a:t>Hay </a:t>
            </a:r>
            <a:r>
              <a:rPr lang="en-US" sz="1600" dirty="0" err="1">
                <a:solidFill>
                  <a:schemeClr val="dk1"/>
                </a:solidFill>
                <a:latin typeface="Raleway Medium" panose="020B0603030101060003" pitchFamily="34" charset="0"/>
              </a:rPr>
              <a:t>không</a:t>
            </a:r>
            <a:r>
              <a:rPr lang="en-US" sz="1600" dirty="0">
                <a:solidFill>
                  <a:schemeClr val="dk1"/>
                </a:solidFill>
                <a:latin typeface="Raleway Medium" panose="020B0603030101060003" pitchFamily="34" charset="0"/>
              </a:rPr>
              <a:t> </a:t>
            </a:r>
            <a:r>
              <a:rPr lang="en-US" sz="1600" dirty="0" err="1">
                <a:solidFill>
                  <a:schemeClr val="dk1"/>
                </a:solidFill>
                <a:latin typeface="Raleway Medium" panose="020B0603030101060003" pitchFamily="34" charset="0"/>
              </a:rPr>
              <a:t>chê</a:t>
            </a:r>
            <a:r>
              <a:rPr lang="en-US" sz="1600" dirty="0">
                <a:solidFill>
                  <a:schemeClr val="dk1"/>
                </a:solidFill>
                <a:latin typeface="Raleway Medium" panose="020B0603030101060003" pitchFamily="34" charset="0"/>
              </a:rPr>
              <a:t> </a:t>
            </a:r>
            <a:r>
              <a:rPr lang="en-US" sz="1600" dirty="0" err="1">
                <a:solidFill>
                  <a:schemeClr val="dk1"/>
                </a:solidFill>
                <a:latin typeface="Raleway Medium" panose="020B0603030101060003" pitchFamily="34" charset="0"/>
              </a:rPr>
              <a:t>chỗ</a:t>
            </a:r>
            <a:r>
              <a:rPr lang="en-US" sz="1600" dirty="0">
                <a:solidFill>
                  <a:schemeClr val="dk1"/>
                </a:solidFill>
                <a:latin typeface="Raleway Medium" panose="020B0603030101060003" pitchFamily="34" charset="0"/>
              </a:rPr>
              <a:t> </a:t>
            </a:r>
            <a:r>
              <a:rPr lang="en-US" sz="1600" dirty="0" err="1">
                <a:solidFill>
                  <a:schemeClr val="dk1"/>
                </a:solidFill>
                <a:latin typeface="Raleway Medium" panose="020B0603030101060003" pitchFamily="34" charset="0"/>
              </a:rPr>
              <a:t>nào</a:t>
            </a:r>
            <a:r>
              <a:rPr lang="en-US" sz="1600" dirty="0">
                <a:solidFill>
                  <a:schemeClr val="dk1"/>
                </a:solidFill>
                <a:latin typeface="Raleway Medium" panose="020B0603030101060003" pitchFamily="34" charset="0"/>
              </a:rPr>
              <a:t>.</a:t>
            </a:r>
          </a:p>
          <a:p>
            <a:pPr marL="0" lvl="0" indent="0" algn="l" rtl="0">
              <a:spcBef>
                <a:spcPts val="0"/>
              </a:spcBef>
              <a:spcAft>
                <a:spcPts val="0"/>
              </a:spcAft>
              <a:buNone/>
            </a:pPr>
            <a:endParaRPr lang="en-US" sz="1600" dirty="0">
              <a:solidFill>
                <a:schemeClr val="dk1"/>
              </a:solidFill>
              <a:latin typeface="Raleway Medium" panose="020B0603030101060003" pitchFamily="34" charset="0"/>
            </a:endParaRPr>
          </a:p>
          <a:p>
            <a:pPr marL="0" lvl="0" indent="0" algn="l" rtl="0">
              <a:spcBef>
                <a:spcPts val="0"/>
              </a:spcBef>
              <a:spcAft>
                <a:spcPts val="0"/>
              </a:spcAft>
              <a:buNone/>
            </a:pPr>
            <a:endParaRPr lang="en-US" sz="1600" dirty="0">
              <a:solidFill>
                <a:schemeClr val="dk1"/>
              </a:solidFill>
              <a:latin typeface="Raleway Medium" panose="020B0603030101060003" pitchFamily="34" charset="0"/>
            </a:endParaRPr>
          </a:p>
        </p:txBody>
      </p:sp>
      <p:sp>
        <p:nvSpPr>
          <p:cNvPr id="21" name="Google Shape;244;p27">
            <a:extLst>
              <a:ext uri="{FF2B5EF4-FFF2-40B4-BE49-F238E27FC236}">
                <a16:creationId xmlns:a16="http://schemas.microsoft.com/office/drawing/2014/main" id="{670D3F73-9F77-4876-BE8D-32F12F7343DC}"/>
              </a:ext>
            </a:extLst>
          </p:cNvPr>
          <p:cNvSpPr txBox="1"/>
          <p:nvPr/>
        </p:nvSpPr>
        <p:spPr>
          <a:xfrm>
            <a:off x="109500" y="363077"/>
            <a:ext cx="3665700" cy="4486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200" b="1" dirty="0">
                <a:solidFill>
                  <a:schemeClr val="dk1"/>
                </a:solidFill>
                <a:latin typeface="Raleway Medium" panose="020B0603030101060003" pitchFamily="34" charset="0"/>
              </a:rPr>
              <a:t>Baby Shark</a:t>
            </a:r>
            <a:endParaRPr sz="1200" b="1" dirty="0">
              <a:solidFill>
                <a:schemeClr val="dk1"/>
              </a:solidFill>
              <a:latin typeface="Raleway Medium" panose="020B0603030101060003" pitchFamily="34" charset="0"/>
            </a:endParaRPr>
          </a:p>
          <a:p>
            <a:pPr marL="0" lvl="0" indent="0" algn="l" rtl="0">
              <a:spcBef>
                <a:spcPts val="0"/>
              </a:spcBef>
              <a:spcAft>
                <a:spcPts val="0"/>
              </a:spcAft>
              <a:buNone/>
            </a:pPr>
            <a:endParaRPr lang="en" sz="600" i="1" dirty="0">
              <a:solidFill>
                <a:schemeClr val="dk1"/>
              </a:solidFill>
              <a:latin typeface="Raleway Medium" panose="020B0603030101060003" pitchFamily="34" charset="0"/>
            </a:endParaRPr>
          </a:p>
          <a:p>
            <a:pPr marL="0" lvl="0" indent="0" algn="l" rtl="0">
              <a:spcBef>
                <a:spcPts val="0"/>
              </a:spcBef>
              <a:spcAft>
                <a:spcPts val="0"/>
              </a:spcAft>
              <a:buNone/>
            </a:pPr>
            <a:r>
              <a:rPr lang="en" sz="1200" i="1" dirty="0">
                <a:solidFill>
                  <a:schemeClr val="dk1"/>
                </a:solidFill>
                <a:latin typeface="Raleway Medium" panose="020B0603030101060003" pitchFamily="34" charset="0"/>
              </a:rPr>
              <a:t>(Shark movement with thumb &amp; index finger)</a:t>
            </a:r>
            <a:endParaRPr sz="1200" i="1" dirty="0">
              <a:solidFill>
                <a:schemeClr val="dk1"/>
              </a:solidFill>
              <a:latin typeface="Raleway Medium" panose="020B0603030101060003" pitchFamily="34" charset="0"/>
            </a:endParaRPr>
          </a:p>
          <a:p>
            <a:pPr marL="0" lvl="0" indent="0" algn="l" rtl="0">
              <a:spcBef>
                <a:spcPts val="0"/>
              </a:spcBef>
              <a:spcAft>
                <a:spcPts val="0"/>
              </a:spcAft>
              <a:buNone/>
            </a:pPr>
            <a:r>
              <a:rPr lang="en" sz="1200" dirty="0">
                <a:solidFill>
                  <a:schemeClr val="dk1"/>
                </a:solidFill>
                <a:latin typeface="Raleway Medium" panose="020B0603030101060003" pitchFamily="34" charset="0"/>
              </a:rPr>
              <a:t>Baby shark, doot doo, doot doot do doo,</a:t>
            </a:r>
            <a:endParaRPr sz="1200" dirty="0">
              <a:solidFill>
                <a:schemeClr val="dk1"/>
              </a:solidFill>
              <a:latin typeface="Raleway Medium" panose="020B0603030101060003" pitchFamily="34" charset="0"/>
            </a:endParaRPr>
          </a:p>
          <a:p>
            <a:pPr lvl="0"/>
            <a:r>
              <a:rPr lang="en" sz="1200" dirty="0">
                <a:solidFill>
                  <a:schemeClr val="dk1"/>
                </a:solidFill>
                <a:latin typeface="Raleway Medium" panose="020B0603030101060003" pitchFamily="34" charset="0"/>
              </a:rPr>
              <a:t>Baby shark, doot doo, doot doot do doo, </a:t>
            </a:r>
          </a:p>
          <a:p>
            <a:pPr lvl="0"/>
            <a:r>
              <a:rPr lang="en" sz="1200" dirty="0">
                <a:solidFill>
                  <a:schemeClr val="dk1"/>
                </a:solidFill>
                <a:latin typeface="Raleway Medium" panose="020B0603030101060003" pitchFamily="34" charset="0"/>
              </a:rPr>
              <a:t>Baby shark, doot doo, doot doot do doo,</a:t>
            </a:r>
            <a:endParaRPr sz="1200" dirty="0">
              <a:solidFill>
                <a:schemeClr val="dk1"/>
              </a:solidFill>
              <a:latin typeface="Raleway Medium" panose="020B0603030101060003" pitchFamily="34" charset="0"/>
            </a:endParaRPr>
          </a:p>
          <a:p>
            <a:pPr marL="0" lvl="0" indent="0" algn="l" rtl="0">
              <a:spcBef>
                <a:spcPts val="0"/>
              </a:spcBef>
              <a:spcAft>
                <a:spcPts val="0"/>
              </a:spcAft>
              <a:buNone/>
            </a:pPr>
            <a:r>
              <a:rPr lang="en" sz="1200" dirty="0">
                <a:solidFill>
                  <a:schemeClr val="dk1"/>
                </a:solidFill>
                <a:latin typeface="Raleway Medium" panose="020B0603030101060003" pitchFamily="34" charset="0"/>
              </a:rPr>
              <a:t>Baby shark.</a:t>
            </a:r>
            <a:endParaRPr sz="1200" dirty="0">
              <a:solidFill>
                <a:schemeClr val="dk1"/>
              </a:solidFill>
              <a:latin typeface="Raleway Medium" panose="020B0603030101060003" pitchFamily="34" charset="0"/>
            </a:endParaRPr>
          </a:p>
          <a:p>
            <a:pPr marL="0" lvl="0" indent="0" algn="l" rtl="0">
              <a:spcBef>
                <a:spcPts val="0"/>
              </a:spcBef>
              <a:spcAft>
                <a:spcPts val="0"/>
              </a:spcAft>
              <a:buNone/>
            </a:pPr>
            <a:endParaRPr sz="600" dirty="0">
              <a:solidFill>
                <a:schemeClr val="dk1"/>
              </a:solidFill>
              <a:latin typeface="Raleway Medium" panose="020B0603030101060003" pitchFamily="34" charset="0"/>
            </a:endParaRPr>
          </a:p>
          <a:p>
            <a:pPr marL="0" lvl="0" indent="0" algn="l" rtl="0">
              <a:spcBef>
                <a:spcPts val="0"/>
              </a:spcBef>
              <a:spcAft>
                <a:spcPts val="0"/>
              </a:spcAft>
              <a:buNone/>
            </a:pPr>
            <a:r>
              <a:rPr lang="en" sz="1200" i="1" dirty="0">
                <a:solidFill>
                  <a:schemeClr val="dk1"/>
                </a:solidFill>
                <a:latin typeface="Raleway Medium" panose="020B0603030101060003" pitchFamily="34" charset="0"/>
              </a:rPr>
              <a:t>(Shark movement with hands hinged at wrists)</a:t>
            </a:r>
            <a:endParaRPr sz="1200" i="1" dirty="0">
              <a:solidFill>
                <a:schemeClr val="dk1"/>
              </a:solidFill>
              <a:latin typeface="Raleway Medium" panose="020B0603030101060003" pitchFamily="34" charset="0"/>
            </a:endParaRPr>
          </a:p>
          <a:p>
            <a:pPr lvl="0"/>
            <a:r>
              <a:rPr lang="en" sz="1200" dirty="0">
                <a:solidFill>
                  <a:schemeClr val="dk1"/>
                </a:solidFill>
                <a:latin typeface="Raleway Medium" panose="020B0603030101060003" pitchFamily="34" charset="0"/>
              </a:rPr>
              <a:t>Mama shark, doot doo, doot doot do doo,</a:t>
            </a:r>
            <a:endParaRPr sz="1200" dirty="0">
              <a:solidFill>
                <a:schemeClr val="dk1"/>
              </a:solidFill>
              <a:latin typeface="Raleway Medium" panose="020B0603030101060003" pitchFamily="34" charset="0"/>
            </a:endParaRPr>
          </a:p>
          <a:p>
            <a:pPr lvl="0"/>
            <a:r>
              <a:rPr lang="en" sz="1200" dirty="0">
                <a:solidFill>
                  <a:schemeClr val="dk1"/>
                </a:solidFill>
                <a:latin typeface="Raleway Medium" panose="020B0603030101060003" pitchFamily="34" charset="0"/>
              </a:rPr>
              <a:t>Mama shark, doot doo, doot doot do doo,</a:t>
            </a:r>
            <a:endParaRPr sz="1200" dirty="0">
              <a:solidFill>
                <a:schemeClr val="dk1"/>
              </a:solidFill>
              <a:latin typeface="Raleway Medium" panose="020B0603030101060003" pitchFamily="34" charset="0"/>
            </a:endParaRPr>
          </a:p>
          <a:p>
            <a:pPr lvl="0"/>
            <a:r>
              <a:rPr lang="en" sz="1200" dirty="0">
                <a:solidFill>
                  <a:schemeClr val="dk1"/>
                </a:solidFill>
                <a:latin typeface="Raleway Medium" panose="020B0603030101060003" pitchFamily="34" charset="0"/>
              </a:rPr>
              <a:t>Mama shark, doot doo, doot doot do doo,</a:t>
            </a:r>
            <a:endParaRPr sz="1200" dirty="0">
              <a:solidFill>
                <a:schemeClr val="dk1"/>
              </a:solidFill>
              <a:latin typeface="Raleway Medium" panose="020B0603030101060003" pitchFamily="34" charset="0"/>
            </a:endParaRPr>
          </a:p>
          <a:p>
            <a:pPr marL="0" lvl="0" indent="0" algn="l" rtl="0">
              <a:spcBef>
                <a:spcPts val="0"/>
              </a:spcBef>
              <a:spcAft>
                <a:spcPts val="0"/>
              </a:spcAft>
              <a:buNone/>
            </a:pPr>
            <a:r>
              <a:rPr lang="en" sz="1200" dirty="0">
                <a:solidFill>
                  <a:schemeClr val="dk1"/>
                </a:solidFill>
                <a:latin typeface="Raleway Medium" panose="020B0603030101060003" pitchFamily="34" charset="0"/>
              </a:rPr>
              <a:t>Mama shark.</a:t>
            </a:r>
            <a:endParaRPr sz="1200" dirty="0">
              <a:solidFill>
                <a:schemeClr val="dk1"/>
              </a:solidFill>
              <a:latin typeface="Raleway Medium" panose="020B0603030101060003" pitchFamily="34" charset="0"/>
            </a:endParaRPr>
          </a:p>
          <a:p>
            <a:pPr marL="0" lvl="0" indent="0" algn="l" rtl="0">
              <a:spcBef>
                <a:spcPts val="0"/>
              </a:spcBef>
              <a:spcAft>
                <a:spcPts val="0"/>
              </a:spcAft>
              <a:buNone/>
            </a:pPr>
            <a:endParaRPr sz="600" dirty="0">
              <a:solidFill>
                <a:schemeClr val="dk1"/>
              </a:solidFill>
              <a:latin typeface="Raleway Medium" panose="020B0603030101060003" pitchFamily="34" charset="0"/>
            </a:endParaRPr>
          </a:p>
          <a:p>
            <a:pPr marL="0" lvl="0" indent="0" algn="l" rtl="0">
              <a:spcBef>
                <a:spcPts val="0"/>
              </a:spcBef>
              <a:spcAft>
                <a:spcPts val="0"/>
              </a:spcAft>
              <a:buNone/>
            </a:pPr>
            <a:r>
              <a:rPr lang="en" sz="1200" i="1" dirty="0">
                <a:solidFill>
                  <a:schemeClr val="dk1"/>
                </a:solidFill>
                <a:latin typeface="Raleway Medium" panose="020B0603030101060003" pitchFamily="34" charset="0"/>
              </a:rPr>
              <a:t>(Shark mouth with forearms hinged at elbows)</a:t>
            </a:r>
            <a:endParaRPr sz="1200" i="1" dirty="0">
              <a:solidFill>
                <a:schemeClr val="dk1"/>
              </a:solidFill>
              <a:latin typeface="Raleway Medium" panose="020B0603030101060003" pitchFamily="34" charset="0"/>
            </a:endParaRPr>
          </a:p>
          <a:p>
            <a:pPr lvl="0"/>
            <a:r>
              <a:rPr lang="en" sz="1200" dirty="0">
                <a:solidFill>
                  <a:schemeClr val="dk1"/>
                </a:solidFill>
                <a:latin typeface="Raleway Medium" panose="020B0603030101060003" pitchFamily="34" charset="0"/>
              </a:rPr>
              <a:t>Daddy shark, doot doo, doot doot do doo…</a:t>
            </a:r>
            <a:endParaRPr sz="1200" dirty="0">
              <a:solidFill>
                <a:schemeClr val="dk1"/>
              </a:solidFill>
              <a:latin typeface="Raleway Medium" panose="020B0603030101060003" pitchFamily="34" charset="0"/>
            </a:endParaRPr>
          </a:p>
          <a:p>
            <a:pPr marL="0" lvl="0" indent="0" algn="l" rtl="0">
              <a:spcBef>
                <a:spcPts val="0"/>
              </a:spcBef>
              <a:spcAft>
                <a:spcPts val="0"/>
              </a:spcAft>
              <a:buNone/>
            </a:pPr>
            <a:endParaRPr sz="600" dirty="0">
              <a:solidFill>
                <a:schemeClr val="dk1"/>
              </a:solidFill>
              <a:latin typeface="Raleway Medium" panose="020B0603030101060003" pitchFamily="34" charset="0"/>
            </a:endParaRPr>
          </a:p>
          <a:p>
            <a:pPr marL="0" lvl="0" indent="0" algn="l" rtl="0">
              <a:spcBef>
                <a:spcPts val="0"/>
              </a:spcBef>
              <a:spcAft>
                <a:spcPts val="0"/>
              </a:spcAft>
              <a:buNone/>
            </a:pPr>
            <a:r>
              <a:rPr lang="en" sz="1200" i="1" dirty="0">
                <a:solidFill>
                  <a:schemeClr val="dk1"/>
                </a:solidFill>
                <a:latin typeface="Raleway Medium" panose="020B0603030101060003" pitchFamily="34" charset="0"/>
              </a:rPr>
              <a:t>(Same as Daddy shark but with fists </a:t>
            </a:r>
            <a:endParaRPr sz="1200" i="1" dirty="0">
              <a:solidFill>
                <a:schemeClr val="dk1"/>
              </a:solidFill>
              <a:latin typeface="Raleway Medium" panose="020B0603030101060003" pitchFamily="34" charset="0"/>
            </a:endParaRPr>
          </a:p>
          <a:p>
            <a:pPr marL="0" lvl="0" indent="0" algn="l" rtl="0">
              <a:spcBef>
                <a:spcPts val="0"/>
              </a:spcBef>
              <a:spcAft>
                <a:spcPts val="0"/>
              </a:spcAft>
              <a:buNone/>
            </a:pPr>
            <a:r>
              <a:rPr lang="en" sz="1200" i="1" dirty="0">
                <a:solidFill>
                  <a:schemeClr val="dk1"/>
                </a:solidFill>
                <a:latin typeface="Raleway Medium" panose="020B0603030101060003" pitchFamily="34" charset="0"/>
              </a:rPr>
              <a:t>instead of fingers to look like no teeth)</a:t>
            </a:r>
            <a:endParaRPr sz="1200" i="1" dirty="0">
              <a:solidFill>
                <a:schemeClr val="dk1"/>
              </a:solidFill>
              <a:latin typeface="Raleway Medium" panose="020B0603030101060003" pitchFamily="34" charset="0"/>
            </a:endParaRPr>
          </a:p>
          <a:p>
            <a:pPr lvl="0"/>
            <a:r>
              <a:rPr lang="en" sz="1200" dirty="0">
                <a:solidFill>
                  <a:schemeClr val="dk1"/>
                </a:solidFill>
                <a:latin typeface="Raleway Medium" panose="020B0603030101060003" pitchFamily="34" charset="0"/>
              </a:rPr>
              <a:t>Grandpa shark, </a:t>
            </a:r>
            <a:r>
              <a:rPr lang="nl-NL" sz="1200" dirty="0">
                <a:solidFill>
                  <a:schemeClr val="dk1"/>
                </a:solidFill>
                <a:latin typeface="Raleway Medium" panose="020B0603030101060003" pitchFamily="34" charset="0"/>
              </a:rPr>
              <a:t>doot doo, doot doot do doo...</a:t>
            </a:r>
          </a:p>
          <a:p>
            <a:pPr lvl="0"/>
            <a:endParaRPr lang="nl-NL" sz="600" dirty="0">
              <a:solidFill>
                <a:schemeClr val="dk1"/>
              </a:solidFill>
              <a:latin typeface="Raleway Medium" panose="020B0603030101060003" pitchFamily="34" charset="0"/>
            </a:endParaRPr>
          </a:p>
          <a:p>
            <a:pPr lvl="0"/>
            <a:r>
              <a:rPr lang="en-US" sz="1200" i="1" u="sng" dirty="0">
                <a:solidFill>
                  <a:schemeClr val="dk1"/>
                </a:solidFill>
                <a:latin typeface="Raleway Medium" panose="020B0603030101060003" pitchFamily="34" charset="0"/>
              </a:rPr>
              <a:t>Additional verses:</a:t>
            </a:r>
          </a:p>
          <a:p>
            <a:pPr lvl="0"/>
            <a:r>
              <a:rPr lang="en-US" sz="1200" i="1" dirty="0">
                <a:solidFill>
                  <a:schemeClr val="dk1"/>
                </a:solidFill>
                <a:latin typeface="Raleway Medium" panose="020B0603030101060003" pitchFamily="34" charset="0"/>
              </a:rPr>
              <a:t>(Swimming crawl motion with arms)</a:t>
            </a:r>
          </a:p>
          <a:p>
            <a:pPr lvl="0"/>
            <a:r>
              <a:rPr lang="en-US" sz="1200" dirty="0">
                <a:solidFill>
                  <a:schemeClr val="dk1"/>
                </a:solidFill>
                <a:latin typeface="Raleway Medium" panose="020B0603030101060003" pitchFamily="34" charset="0"/>
              </a:rPr>
              <a:t>Swimmer dude, </a:t>
            </a:r>
            <a:r>
              <a:rPr lang="en-US" sz="1200" dirty="0" err="1">
                <a:solidFill>
                  <a:schemeClr val="dk1"/>
                </a:solidFill>
                <a:latin typeface="Raleway Medium" panose="020B0603030101060003" pitchFamily="34" charset="0"/>
              </a:rPr>
              <a:t>doot</a:t>
            </a:r>
            <a:r>
              <a:rPr lang="en-US" sz="1200" dirty="0">
                <a:solidFill>
                  <a:schemeClr val="dk1"/>
                </a:solidFill>
                <a:latin typeface="Raleway Medium" panose="020B0603030101060003" pitchFamily="34" charset="0"/>
              </a:rPr>
              <a:t> doo, </a:t>
            </a:r>
            <a:r>
              <a:rPr lang="en-US" sz="1200" dirty="0" err="1">
                <a:solidFill>
                  <a:schemeClr val="dk1"/>
                </a:solidFill>
                <a:latin typeface="Raleway Medium" panose="020B0603030101060003" pitchFamily="34" charset="0"/>
              </a:rPr>
              <a:t>doot</a:t>
            </a:r>
            <a:r>
              <a:rPr lang="en-US" sz="1200" dirty="0">
                <a:solidFill>
                  <a:schemeClr val="dk1"/>
                </a:solidFill>
                <a:latin typeface="Raleway Medium" panose="020B0603030101060003" pitchFamily="34" charset="0"/>
              </a:rPr>
              <a:t> </a:t>
            </a:r>
            <a:r>
              <a:rPr lang="en-US" sz="1200" dirty="0" err="1">
                <a:solidFill>
                  <a:schemeClr val="dk1"/>
                </a:solidFill>
                <a:latin typeface="Raleway Medium" panose="020B0603030101060003" pitchFamily="34" charset="0"/>
              </a:rPr>
              <a:t>doot</a:t>
            </a:r>
            <a:r>
              <a:rPr lang="en-US" sz="1200" dirty="0">
                <a:solidFill>
                  <a:schemeClr val="dk1"/>
                </a:solidFill>
                <a:latin typeface="Raleway Medium" panose="020B0603030101060003" pitchFamily="34" charset="0"/>
              </a:rPr>
              <a:t> do doo...</a:t>
            </a:r>
          </a:p>
          <a:p>
            <a:pPr lvl="0"/>
            <a:endParaRPr lang="nl-NL" sz="1200" dirty="0">
              <a:solidFill>
                <a:schemeClr val="dk1"/>
              </a:solidFill>
              <a:latin typeface="Raleway Medium" panose="020B0603030101060003" pitchFamily="34" charset="0"/>
            </a:endParaRPr>
          </a:p>
        </p:txBody>
      </p:sp>
      <p:sp>
        <p:nvSpPr>
          <p:cNvPr id="22" name="Google Shape;244;p27">
            <a:extLst>
              <a:ext uri="{FF2B5EF4-FFF2-40B4-BE49-F238E27FC236}">
                <a16:creationId xmlns:a16="http://schemas.microsoft.com/office/drawing/2014/main" id="{4026B92F-0C20-4A4F-8BDA-286432E4D6A8}"/>
              </a:ext>
            </a:extLst>
          </p:cNvPr>
          <p:cNvSpPr txBox="1"/>
          <p:nvPr/>
        </p:nvSpPr>
        <p:spPr>
          <a:xfrm>
            <a:off x="109500" y="5157377"/>
            <a:ext cx="3665700" cy="4486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200" b="1" dirty="0">
                <a:solidFill>
                  <a:schemeClr val="dk1"/>
                </a:solidFill>
                <a:latin typeface="Raleway Medium" panose="020B0603030101060003" pitchFamily="34" charset="0"/>
              </a:rPr>
              <a:t>Baby Shark</a:t>
            </a:r>
            <a:endParaRPr sz="1200" b="1" dirty="0">
              <a:solidFill>
                <a:schemeClr val="dk1"/>
              </a:solidFill>
              <a:latin typeface="Raleway Medium" panose="020B0603030101060003" pitchFamily="34" charset="0"/>
            </a:endParaRPr>
          </a:p>
          <a:p>
            <a:pPr marL="0" lvl="0" indent="0" algn="l" rtl="0">
              <a:spcBef>
                <a:spcPts val="0"/>
              </a:spcBef>
              <a:spcAft>
                <a:spcPts val="0"/>
              </a:spcAft>
              <a:buNone/>
            </a:pPr>
            <a:endParaRPr lang="en" sz="600" i="1" dirty="0">
              <a:solidFill>
                <a:schemeClr val="dk1"/>
              </a:solidFill>
              <a:latin typeface="Raleway Medium" panose="020B0603030101060003" pitchFamily="34" charset="0"/>
            </a:endParaRPr>
          </a:p>
          <a:p>
            <a:pPr marL="0" lvl="0" indent="0" algn="l" rtl="0">
              <a:spcBef>
                <a:spcPts val="0"/>
              </a:spcBef>
              <a:spcAft>
                <a:spcPts val="0"/>
              </a:spcAft>
              <a:buNone/>
            </a:pPr>
            <a:r>
              <a:rPr lang="en" sz="1200" i="1" dirty="0">
                <a:solidFill>
                  <a:schemeClr val="dk1"/>
                </a:solidFill>
                <a:latin typeface="Raleway Medium" panose="020B0603030101060003" pitchFamily="34" charset="0"/>
              </a:rPr>
              <a:t>(Shark movement with thumb &amp; index finger)</a:t>
            </a:r>
            <a:endParaRPr sz="1200" i="1" dirty="0">
              <a:solidFill>
                <a:schemeClr val="dk1"/>
              </a:solidFill>
              <a:latin typeface="Raleway Medium" panose="020B0603030101060003" pitchFamily="34" charset="0"/>
            </a:endParaRPr>
          </a:p>
          <a:p>
            <a:pPr marL="0" lvl="0" indent="0" algn="l" rtl="0">
              <a:spcBef>
                <a:spcPts val="0"/>
              </a:spcBef>
              <a:spcAft>
                <a:spcPts val="0"/>
              </a:spcAft>
              <a:buNone/>
            </a:pPr>
            <a:r>
              <a:rPr lang="en" sz="1200" dirty="0">
                <a:solidFill>
                  <a:schemeClr val="dk1"/>
                </a:solidFill>
                <a:latin typeface="Raleway Medium" panose="020B0603030101060003" pitchFamily="34" charset="0"/>
              </a:rPr>
              <a:t>Baby shark, doot doo, doot doot do doo,</a:t>
            </a:r>
            <a:endParaRPr sz="1200" dirty="0">
              <a:solidFill>
                <a:schemeClr val="dk1"/>
              </a:solidFill>
              <a:latin typeface="Raleway Medium" panose="020B0603030101060003" pitchFamily="34" charset="0"/>
            </a:endParaRPr>
          </a:p>
          <a:p>
            <a:pPr lvl="0"/>
            <a:r>
              <a:rPr lang="en" sz="1200" dirty="0">
                <a:solidFill>
                  <a:schemeClr val="dk1"/>
                </a:solidFill>
                <a:latin typeface="Raleway Medium" panose="020B0603030101060003" pitchFamily="34" charset="0"/>
              </a:rPr>
              <a:t>Baby shark, doot doo, doot doot do doo, </a:t>
            </a:r>
          </a:p>
          <a:p>
            <a:pPr lvl="0"/>
            <a:r>
              <a:rPr lang="en" sz="1200" dirty="0">
                <a:solidFill>
                  <a:schemeClr val="dk1"/>
                </a:solidFill>
                <a:latin typeface="Raleway Medium" panose="020B0603030101060003" pitchFamily="34" charset="0"/>
              </a:rPr>
              <a:t>Baby shark, doot doo, doot doot do doo,</a:t>
            </a:r>
            <a:endParaRPr sz="1200" dirty="0">
              <a:solidFill>
                <a:schemeClr val="dk1"/>
              </a:solidFill>
              <a:latin typeface="Raleway Medium" panose="020B0603030101060003" pitchFamily="34" charset="0"/>
            </a:endParaRPr>
          </a:p>
          <a:p>
            <a:pPr marL="0" lvl="0" indent="0" algn="l" rtl="0">
              <a:spcBef>
                <a:spcPts val="0"/>
              </a:spcBef>
              <a:spcAft>
                <a:spcPts val="0"/>
              </a:spcAft>
              <a:buNone/>
            </a:pPr>
            <a:r>
              <a:rPr lang="en" sz="1200" dirty="0">
                <a:solidFill>
                  <a:schemeClr val="dk1"/>
                </a:solidFill>
                <a:latin typeface="Raleway Medium" panose="020B0603030101060003" pitchFamily="34" charset="0"/>
              </a:rPr>
              <a:t>Baby shark.</a:t>
            </a:r>
            <a:endParaRPr sz="1200" dirty="0">
              <a:solidFill>
                <a:schemeClr val="dk1"/>
              </a:solidFill>
              <a:latin typeface="Raleway Medium" panose="020B0603030101060003" pitchFamily="34" charset="0"/>
            </a:endParaRPr>
          </a:p>
          <a:p>
            <a:pPr marL="0" lvl="0" indent="0" algn="l" rtl="0">
              <a:spcBef>
                <a:spcPts val="0"/>
              </a:spcBef>
              <a:spcAft>
                <a:spcPts val="0"/>
              </a:spcAft>
              <a:buNone/>
            </a:pPr>
            <a:endParaRPr sz="600" dirty="0">
              <a:solidFill>
                <a:schemeClr val="dk1"/>
              </a:solidFill>
              <a:latin typeface="Raleway Medium" panose="020B0603030101060003" pitchFamily="34" charset="0"/>
            </a:endParaRPr>
          </a:p>
          <a:p>
            <a:pPr marL="0" lvl="0" indent="0" algn="l" rtl="0">
              <a:spcBef>
                <a:spcPts val="0"/>
              </a:spcBef>
              <a:spcAft>
                <a:spcPts val="0"/>
              </a:spcAft>
              <a:buNone/>
            </a:pPr>
            <a:r>
              <a:rPr lang="en" sz="1200" i="1" dirty="0">
                <a:solidFill>
                  <a:schemeClr val="dk1"/>
                </a:solidFill>
                <a:latin typeface="Raleway Medium" panose="020B0603030101060003" pitchFamily="34" charset="0"/>
              </a:rPr>
              <a:t>(Shark movement with hands hinged at wrists)</a:t>
            </a:r>
            <a:endParaRPr sz="1200" i="1" dirty="0">
              <a:solidFill>
                <a:schemeClr val="dk1"/>
              </a:solidFill>
              <a:latin typeface="Raleway Medium" panose="020B0603030101060003" pitchFamily="34" charset="0"/>
            </a:endParaRPr>
          </a:p>
          <a:p>
            <a:pPr lvl="0"/>
            <a:r>
              <a:rPr lang="en" sz="1200" dirty="0">
                <a:solidFill>
                  <a:schemeClr val="dk1"/>
                </a:solidFill>
                <a:latin typeface="Raleway Medium" panose="020B0603030101060003" pitchFamily="34" charset="0"/>
              </a:rPr>
              <a:t>Mama shark, doot doo, doot doot do doo,</a:t>
            </a:r>
            <a:endParaRPr sz="1200" dirty="0">
              <a:solidFill>
                <a:schemeClr val="dk1"/>
              </a:solidFill>
              <a:latin typeface="Raleway Medium" panose="020B0603030101060003" pitchFamily="34" charset="0"/>
            </a:endParaRPr>
          </a:p>
          <a:p>
            <a:pPr lvl="0"/>
            <a:r>
              <a:rPr lang="en" sz="1200" dirty="0">
                <a:solidFill>
                  <a:schemeClr val="dk1"/>
                </a:solidFill>
                <a:latin typeface="Raleway Medium" panose="020B0603030101060003" pitchFamily="34" charset="0"/>
              </a:rPr>
              <a:t>Mama shark, doot doo, doot doot do doo,</a:t>
            </a:r>
            <a:endParaRPr sz="1200" dirty="0">
              <a:solidFill>
                <a:schemeClr val="dk1"/>
              </a:solidFill>
              <a:latin typeface="Raleway Medium" panose="020B0603030101060003" pitchFamily="34" charset="0"/>
            </a:endParaRPr>
          </a:p>
          <a:p>
            <a:pPr lvl="0"/>
            <a:r>
              <a:rPr lang="en" sz="1200" dirty="0">
                <a:solidFill>
                  <a:schemeClr val="dk1"/>
                </a:solidFill>
                <a:latin typeface="Raleway Medium" panose="020B0603030101060003" pitchFamily="34" charset="0"/>
              </a:rPr>
              <a:t>Mama shark, doot doo, doot doot do doo,</a:t>
            </a:r>
            <a:endParaRPr sz="1200" dirty="0">
              <a:solidFill>
                <a:schemeClr val="dk1"/>
              </a:solidFill>
              <a:latin typeface="Raleway Medium" panose="020B0603030101060003" pitchFamily="34" charset="0"/>
            </a:endParaRPr>
          </a:p>
          <a:p>
            <a:pPr marL="0" lvl="0" indent="0" algn="l" rtl="0">
              <a:spcBef>
                <a:spcPts val="0"/>
              </a:spcBef>
              <a:spcAft>
                <a:spcPts val="0"/>
              </a:spcAft>
              <a:buNone/>
            </a:pPr>
            <a:r>
              <a:rPr lang="en" sz="1200" dirty="0">
                <a:solidFill>
                  <a:schemeClr val="dk1"/>
                </a:solidFill>
                <a:latin typeface="Raleway Medium" panose="020B0603030101060003" pitchFamily="34" charset="0"/>
              </a:rPr>
              <a:t>Mama shark.</a:t>
            </a:r>
            <a:endParaRPr sz="1200" dirty="0">
              <a:solidFill>
                <a:schemeClr val="dk1"/>
              </a:solidFill>
              <a:latin typeface="Raleway Medium" panose="020B0603030101060003" pitchFamily="34" charset="0"/>
            </a:endParaRPr>
          </a:p>
          <a:p>
            <a:pPr marL="0" lvl="0" indent="0" algn="l" rtl="0">
              <a:spcBef>
                <a:spcPts val="0"/>
              </a:spcBef>
              <a:spcAft>
                <a:spcPts val="0"/>
              </a:spcAft>
              <a:buNone/>
            </a:pPr>
            <a:endParaRPr sz="600" dirty="0">
              <a:solidFill>
                <a:schemeClr val="dk1"/>
              </a:solidFill>
              <a:latin typeface="Raleway Medium" panose="020B0603030101060003" pitchFamily="34" charset="0"/>
            </a:endParaRPr>
          </a:p>
          <a:p>
            <a:pPr marL="0" lvl="0" indent="0" algn="l" rtl="0">
              <a:spcBef>
                <a:spcPts val="0"/>
              </a:spcBef>
              <a:spcAft>
                <a:spcPts val="0"/>
              </a:spcAft>
              <a:buNone/>
            </a:pPr>
            <a:r>
              <a:rPr lang="en" sz="1200" i="1" dirty="0">
                <a:solidFill>
                  <a:schemeClr val="dk1"/>
                </a:solidFill>
                <a:latin typeface="Raleway Medium" panose="020B0603030101060003" pitchFamily="34" charset="0"/>
              </a:rPr>
              <a:t>(Shark mouth with forearms hinged at elbows)</a:t>
            </a:r>
            <a:endParaRPr sz="1200" i="1" dirty="0">
              <a:solidFill>
                <a:schemeClr val="dk1"/>
              </a:solidFill>
              <a:latin typeface="Raleway Medium" panose="020B0603030101060003" pitchFamily="34" charset="0"/>
            </a:endParaRPr>
          </a:p>
          <a:p>
            <a:pPr lvl="0"/>
            <a:r>
              <a:rPr lang="en" sz="1200" dirty="0">
                <a:solidFill>
                  <a:schemeClr val="dk1"/>
                </a:solidFill>
                <a:latin typeface="Raleway Medium" panose="020B0603030101060003" pitchFamily="34" charset="0"/>
              </a:rPr>
              <a:t>Daddy shark, doot doo, doot doot do doo…</a:t>
            </a:r>
            <a:endParaRPr sz="1200" dirty="0">
              <a:solidFill>
                <a:schemeClr val="dk1"/>
              </a:solidFill>
              <a:latin typeface="Raleway Medium" panose="020B0603030101060003" pitchFamily="34" charset="0"/>
            </a:endParaRPr>
          </a:p>
          <a:p>
            <a:pPr marL="0" lvl="0" indent="0" algn="l" rtl="0">
              <a:spcBef>
                <a:spcPts val="0"/>
              </a:spcBef>
              <a:spcAft>
                <a:spcPts val="0"/>
              </a:spcAft>
              <a:buNone/>
            </a:pPr>
            <a:endParaRPr sz="600" dirty="0">
              <a:solidFill>
                <a:schemeClr val="dk1"/>
              </a:solidFill>
              <a:latin typeface="Raleway Medium" panose="020B0603030101060003" pitchFamily="34" charset="0"/>
            </a:endParaRPr>
          </a:p>
          <a:p>
            <a:pPr marL="0" lvl="0" indent="0" algn="l" rtl="0">
              <a:spcBef>
                <a:spcPts val="0"/>
              </a:spcBef>
              <a:spcAft>
                <a:spcPts val="0"/>
              </a:spcAft>
              <a:buNone/>
            </a:pPr>
            <a:r>
              <a:rPr lang="en" sz="1200" i="1" dirty="0">
                <a:solidFill>
                  <a:schemeClr val="dk1"/>
                </a:solidFill>
                <a:latin typeface="Raleway Medium" panose="020B0603030101060003" pitchFamily="34" charset="0"/>
              </a:rPr>
              <a:t>(Same as Daddy shark but with fists </a:t>
            </a:r>
            <a:endParaRPr sz="1200" i="1" dirty="0">
              <a:solidFill>
                <a:schemeClr val="dk1"/>
              </a:solidFill>
              <a:latin typeface="Raleway Medium" panose="020B0603030101060003" pitchFamily="34" charset="0"/>
            </a:endParaRPr>
          </a:p>
          <a:p>
            <a:pPr marL="0" lvl="0" indent="0" algn="l" rtl="0">
              <a:spcBef>
                <a:spcPts val="0"/>
              </a:spcBef>
              <a:spcAft>
                <a:spcPts val="0"/>
              </a:spcAft>
              <a:buNone/>
            </a:pPr>
            <a:r>
              <a:rPr lang="en" sz="1200" i="1" dirty="0">
                <a:solidFill>
                  <a:schemeClr val="dk1"/>
                </a:solidFill>
                <a:latin typeface="Raleway Medium" panose="020B0603030101060003" pitchFamily="34" charset="0"/>
              </a:rPr>
              <a:t>instead of fingers to look like no teeth)</a:t>
            </a:r>
            <a:endParaRPr sz="1200" i="1" dirty="0">
              <a:solidFill>
                <a:schemeClr val="dk1"/>
              </a:solidFill>
              <a:latin typeface="Raleway Medium" panose="020B0603030101060003" pitchFamily="34" charset="0"/>
            </a:endParaRPr>
          </a:p>
          <a:p>
            <a:pPr lvl="0"/>
            <a:r>
              <a:rPr lang="en" sz="1200" dirty="0">
                <a:solidFill>
                  <a:schemeClr val="dk1"/>
                </a:solidFill>
                <a:latin typeface="Raleway Medium" panose="020B0603030101060003" pitchFamily="34" charset="0"/>
              </a:rPr>
              <a:t>Grandpa shark, </a:t>
            </a:r>
            <a:r>
              <a:rPr lang="nl-NL" sz="1200" dirty="0">
                <a:solidFill>
                  <a:schemeClr val="dk1"/>
                </a:solidFill>
                <a:latin typeface="Raleway Medium" panose="020B0603030101060003" pitchFamily="34" charset="0"/>
              </a:rPr>
              <a:t>doot doo, doot doot do doo...</a:t>
            </a:r>
          </a:p>
          <a:p>
            <a:pPr lvl="0"/>
            <a:endParaRPr lang="nl-NL" sz="600" dirty="0">
              <a:solidFill>
                <a:schemeClr val="dk1"/>
              </a:solidFill>
              <a:latin typeface="Raleway Medium" panose="020B0603030101060003" pitchFamily="34" charset="0"/>
            </a:endParaRPr>
          </a:p>
          <a:p>
            <a:pPr lvl="0"/>
            <a:r>
              <a:rPr lang="en-US" sz="1200" i="1" u="sng" dirty="0">
                <a:solidFill>
                  <a:schemeClr val="dk1"/>
                </a:solidFill>
                <a:latin typeface="Raleway Medium" panose="020B0603030101060003" pitchFamily="34" charset="0"/>
              </a:rPr>
              <a:t>Additional verses:</a:t>
            </a:r>
          </a:p>
          <a:p>
            <a:pPr lvl="0"/>
            <a:r>
              <a:rPr lang="en-US" sz="1200" i="1" dirty="0">
                <a:solidFill>
                  <a:schemeClr val="dk1"/>
                </a:solidFill>
                <a:latin typeface="Raleway Medium" panose="020B0603030101060003" pitchFamily="34" charset="0"/>
              </a:rPr>
              <a:t>(Swimming crawl motion with arms)</a:t>
            </a:r>
          </a:p>
          <a:p>
            <a:pPr lvl="0"/>
            <a:r>
              <a:rPr lang="en-US" sz="1200" dirty="0">
                <a:solidFill>
                  <a:schemeClr val="dk1"/>
                </a:solidFill>
                <a:latin typeface="Raleway Medium" panose="020B0603030101060003" pitchFamily="34" charset="0"/>
              </a:rPr>
              <a:t>Swimmer dude, </a:t>
            </a:r>
            <a:r>
              <a:rPr lang="en-US" sz="1200" dirty="0" err="1">
                <a:solidFill>
                  <a:schemeClr val="dk1"/>
                </a:solidFill>
                <a:latin typeface="Raleway Medium" panose="020B0603030101060003" pitchFamily="34" charset="0"/>
              </a:rPr>
              <a:t>doot</a:t>
            </a:r>
            <a:r>
              <a:rPr lang="en-US" sz="1200" dirty="0">
                <a:solidFill>
                  <a:schemeClr val="dk1"/>
                </a:solidFill>
                <a:latin typeface="Raleway Medium" panose="020B0603030101060003" pitchFamily="34" charset="0"/>
              </a:rPr>
              <a:t> doo, </a:t>
            </a:r>
            <a:r>
              <a:rPr lang="en-US" sz="1200" dirty="0" err="1">
                <a:solidFill>
                  <a:schemeClr val="dk1"/>
                </a:solidFill>
                <a:latin typeface="Raleway Medium" panose="020B0603030101060003" pitchFamily="34" charset="0"/>
              </a:rPr>
              <a:t>doot</a:t>
            </a:r>
            <a:r>
              <a:rPr lang="en-US" sz="1200" dirty="0">
                <a:solidFill>
                  <a:schemeClr val="dk1"/>
                </a:solidFill>
                <a:latin typeface="Raleway Medium" panose="020B0603030101060003" pitchFamily="34" charset="0"/>
              </a:rPr>
              <a:t> </a:t>
            </a:r>
            <a:r>
              <a:rPr lang="en-US" sz="1200" dirty="0" err="1">
                <a:solidFill>
                  <a:schemeClr val="dk1"/>
                </a:solidFill>
                <a:latin typeface="Raleway Medium" panose="020B0603030101060003" pitchFamily="34" charset="0"/>
              </a:rPr>
              <a:t>doot</a:t>
            </a:r>
            <a:r>
              <a:rPr lang="en-US" sz="1200" dirty="0">
                <a:solidFill>
                  <a:schemeClr val="dk1"/>
                </a:solidFill>
                <a:latin typeface="Raleway Medium" panose="020B0603030101060003" pitchFamily="34" charset="0"/>
              </a:rPr>
              <a:t> do doo...</a:t>
            </a:r>
          </a:p>
          <a:p>
            <a:pPr lvl="0"/>
            <a:endParaRPr lang="nl-NL" sz="1200" dirty="0">
              <a:solidFill>
                <a:schemeClr val="dk1"/>
              </a:solidFill>
              <a:latin typeface="Raleway Medium" panose="020B0603030101060003"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27"/>
        <p:cNvGrpSpPr/>
        <p:nvPr/>
      </p:nvGrpSpPr>
      <p:grpSpPr>
        <a:xfrm>
          <a:off x="0" y="0"/>
          <a:ext cx="0" cy="0"/>
          <a:chOff x="0" y="0"/>
          <a:chExt cx="0" cy="0"/>
        </a:xfrm>
      </p:grpSpPr>
      <p:sp>
        <p:nvSpPr>
          <p:cNvPr id="230" name="Google Shape;230;p26"/>
          <p:cNvSpPr txBox="1"/>
          <p:nvPr/>
        </p:nvSpPr>
        <p:spPr>
          <a:xfrm>
            <a:off x="3997200" y="238300"/>
            <a:ext cx="3775200" cy="3651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endParaRPr lang="en-US" sz="1200" dirty="0">
              <a:latin typeface="Raleway Medium" panose="020B0603030101060003" pitchFamily="34" charset="0"/>
            </a:endParaRPr>
          </a:p>
        </p:txBody>
      </p:sp>
      <p:sp>
        <p:nvSpPr>
          <p:cNvPr id="236" name="Google Shape;236;p26"/>
          <p:cNvSpPr txBox="1"/>
          <p:nvPr/>
        </p:nvSpPr>
        <p:spPr>
          <a:xfrm>
            <a:off x="117500" y="238300"/>
            <a:ext cx="3665700" cy="4562300"/>
          </a:xfrm>
          <a:prstGeom prst="rect">
            <a:avLst/>
          </a:prstGeom>
          <a:noFill/>
          <a:ln>
            <a:noFill/>
          </a:ln>
        </p:spPr>
        <p:txBody>
          <a:bodyPr spcFirstLastPara="1" wrap="square" lIns="91425" tIns="91425" rIns="91425" bIns="91425" anchor="t" anchorCtr="0">
            <a:noAutofit/>
          </a:bodyPr>
          <a:lstStyle/>
          <a:p>
            <a:pPr marL="0" marR="0">
              <a:lnSpc>
                <a:spcPct val="115000"/>
              </a:lnSpc>
              <a:spcBef>
                <a:spcPts val="0"/>
              </a:spcBef>
              <a:spcAft>
                <a:spcPts val="0"/>
              </a:spcAft>
            </a:pPr>
            <a:r>
              <a:rPr lang="en-US" sz="1800" b="1" dirty="0" err="1">
                <a:solidFill>
                  <a:srgbClr val="000000"/>
                </a:solidFill>
                <a:effectLst/>
                <a:latin typeface="Raleway Medium" pitchFamily="2" charset="0"/>
                <a:ea typeface="Arial" panose="020B0604020202020204" pitchFamily="34" charset="0"/>
              </a:rPr>
              <a:t>Bài</a:t>
            </a:r>
            <a:r>
              <a:rPr lang="en-US" sz="1800" b="1" dirty="0">
                <a:solidFill>
                  <a:srgbClr val="000000"/>
                </a:solidFill>
                <a:effectLst/>
                <a:latin typeface="Raleway Medium" pitchFamily="2" charset="0"/>
                <a:ea typeface="Arial" panose="020B0604020202020204" pitchFamily="34" charset="0"/>
              </a:rPr>
              <a:t> </a:t>
            </a:r>
            <a:r>
              <a:rPr lang="en-US" sz="1800" b="1" dirty="0" err="1">
                <a:solidFill>
                  <a:srgbClr val="000000"/>
                </a:solidFill>
                <a:effectLst/>
                <a:latin typeface="Raleway Medium" pitchFamily="2" charset="0"/>
                <a:ea typeface="Arial" panose="020B0604020202020204" pitchFamily="34" charset="0"/>
              </a:rPr>
              <a:t>Hát</a:t>
            </a:r>
            <a:r>
              <a:rPr lang="en-US" sz="1800" b="1" dirty="0">
                <a:solidFill>
                  <a:srgbClr val="000000"/>
                </a:solidFill>
                <a:effectLst/>
                <a:latin typeface="Raleway Medium" pitchFamily="2" charset="0"/>
                <a:ea typeface="Arial" panose="020B0604020202020204" pitchFamily="34" charset="0"/>
              </a:rPr>
              <a:t> </a:t>
            </a:r>
            <a:r>
              <a:rPr lang="en-US" sz="1800" b="1" dirty="0" err="1">
                <a:solidFill>
                  <a:srgbClr val="000000"/>
                </a:solidFill>
                <a:effectLst/>
                <a:latin typeface="Raleway Medium" pitchFamily="2" charset="0"/>
                <a:ea typeface="Arial" panose="020B0604020202020204" pitchFamily="34" charset="0"/>
              </a:rPr>
              <a:t>Sinh</a:t>
            </a:r>
            <a:r>
              <a:rPr lang="en-US" sz="1800" b="1" dirty="0">
                <a:solidFill>
                  <a:srgbClr val="000000"/>
                </a:solidFill>
                <a:effectLst/>
                <a:latin typeface="Raleway Medium" pitchFamily="2" charset="0"/>
                <a:ea typeface="Arial" panose="020B0604020202020204" pitchFamily="34" charset="0"/>
              </a:rPr>
              <a:t> </a:t>
            </a:r>
            <a:r>
              <a:rPr lang="en-US" sz="1800" b="1" dirty="0" err="1">
                <a:solidFill>
                  <a:srgbClr val="000000"/>
                </a:solidFill>
                <a:effectLst/>
                <a:latin typeface="Raleway Medium" pitchFamily="2" charset="0"/>
                <a:ea typeface="Arial" panose="020B0604020202020204" pitchFamily="34" charset="0"/>
              </a:rPr>
              <a:t>Hoạt</a:t>
            </a:r>
            <a:r>
              <a:rPr lang="en-US" sz="1800" b="1" dirty="0">
                <a:solidFill>
                  <a:srgbClr val="000000"/>
                </a:solidFill>
                <a:effectLst/>
                <a:latin typeface="Raleway Medium" pitchFamily="2" charset="0"/>
                <a:ea typeface="Arial" panose="020B0604020202020204" pitchFamily="34" charset="0"/>
              </a:rPr>
              <a:t> (Group Songs) </a:t>
            </a:r>
            <a:endParaRPr lang="en-US" sz="1800" dirty="0">
              <a:effectLst/>
              <a:latin typeface="Raleway Medium" pitchFamily="2" charset="0"/>
              <a:ea typeface="Arial" panose="020B0604020202020204" pitchFamily="34" charset="0"/>
            </a:endParaRPr>
          </a:p>
          <a:p>
            <a:pPr marL="0" marR="0">
              <a:lnSpc>
                <a:spcPct val="115000"/>
              </a:lnSpc>
              <a:spcBef>
                <a:spcPts val="190"/>
              </a:spcBef>
              <a:spcAft>
                <a:spcPts val="0"/>
              </a:spcAft>
            </a:pPr>
            <a:endParaRPr lang="en-US" dirty="0">
              <a:latin typeface="Raleway Medium" pitchFamily="2" charset="0"/>
              <a:ea typeface="Arial" panose="020B0604020202020204" pitchFamily="34" charset="0"/>
            </a:endParaRPr>
          </a:p>
          <a:p>
            <a:pPr marL="0" marR="0">
              <a:lnSpc>
                <a:spcPct val="115000"/>
              </a:lnSpc>
              <a:spcBef>
                <a:spcPts val="190"/>
              </a:spcBef>
              <a:spcAft>
                <a:spcPts val="0"/>
              </a:spcAft>
            </a:pPr>
            <a:r>
              <a:rPr lang="vi-VN" sz="1400" b="1" dirty="0">
                <a:effectLst/>
                <a:latin typeface="Raleway Medium" pitchFamily="2" charset="0"/>
                <a:ea typeface="Arial" panose="020B0604020202020204" pitchFamily="34" charset="0"/>
              </a:rPr>
              <a:t>Anh Em Ta Về</a:t>
            </a:r>
            <a:br>
              <a:rPr lang="en-US" sz="1400" dirty="0">
                <a:effectLst/>
                <a:latin typeface="Raleway Medium" pitchFamily="2" charset="0"/>
                <a:ea typeface="Arial" panose="020B0604020202020204" pitchFamily="34" charset="0"/>
              </a:rPr>
            </a:br>
            <a:r>
              <a:rPr lang="vi-VN" sz="1400" dirty="0">
                <a:effectLst/>
                <a:latin typeface="Raleway Medium" pitchFamily="2" charset="0"/>
                <a:ea typeface="Arial" panose="020B0604020202020204" pitchFamily="34" charset="0"/>
              </a:rPr>
              <a:t>Anh em ta về cùng nhau ta xum họp này. </a:t>
            </a:r>
            <a:endParaRPr lang="en-US" sz="1400" dirty="0">
              <a:effectLst/>
              <a:latin typeface="Raleway Medium" pitchFamily="2" charset="0"/>
              <a:ea typeface="Arial" panose="020B0604020202020204" pitchFamily="34" charset="0"/>
            </a:endParaRPr>
          </a:p>
          <a:p>
            <a:pPr marL="0" marR="0">
              <a:lnSpc>
                <a:spcPct val="115000"/>
              </a:lnSpc>
              <a:spcBef>
                <a:spcPts val="190"/>
              </a:spcBef>
              <a:spcAft>
                <a:spcPts val="0"/>
              </a:spcAft>
            </a:pPr>
            <a:r>
              <a:rPr lang="vi-VN" sz="1400" dirty="0">
                <a:effectLst/>
                <a:latin typeface="Raleway Medium" pitchFamily="2" charset="0"/>
                <a:ea typeface="Arial" panose="020B0604020202020204" pitchFamily="34" charset="0"/>
              </a:rPr>
              <a:t>Một, hai, ba, bốn, năm. </a:t>
            </a:r>
            <a:endParaRPr lang="en-US" sz="1400" dirty="0">
              <a:effectLst/>
              <a:latin typeface="Raleway Medium" pitchFamily="2" charset="0"/>
              <a:ea typeface="Arial" panose="020B0604020202020204" pitchFamily="34" charset="0"/>
            </a:endParaRPr>
          </a:p>
          <a:p>
            <a:pPr marL="0" marR="0">
              <a:lnSpc>
                <a:spcPct val="115000"/>
              </a:lnSpc>
              <a:spcBef>
                <a:spcPts val="190"/>
              </a:spcBef>
              <a:spcAft>
                <a:spcPts val="0"/>
              </a:spcAft>
            </a:pPr>
            <a:r>
              <a:rPr lang="vi-VN" sz="1400" dirty="0">
                <a:effectLst/>
                <a:latin typeface="Raleway Medium" pitchFamily="2" charset="0"/>
                <a:ea typeface="Arial" panose="020B0604020202020204" pitchFamily="34" charset="0"/>
              </a:rPr>
              <a:t>Anh em ta về cùng nhau ta quây quần này </a:t>
            </a:r>
            <a:endParaRPr lang="en-US" sz="1400" dirty="0">
              <a:effectLst/>
              <a:latin typeface="Raleway Medium" pitchFamily="2" charset="0"/>
              <a:ea typeface="Arial" panose="020B0604020202020204" pitchFamily="34" charset="0"/>
            </a:endParaRPr>
          </a:p>
          <a:p>
            <a:pPr marL="0" marR="0">
              <a:lnSpc>
                <a:spcPct val="115000"/>
              </a:lnSpc>
              <a:spcBef>
                <a:spcPts val="190"/>
              </a:spcBef>
              <a:spcAft>
                <a:spcPts val="0"/>
              </a:spcAft>
            </a:pPr>
            <a:r>
              <a:rPr lang="vi-VN" sz="1400" dirty="0">
                <a:effectLst/>
                <a:latin typeface="Raleway Medium" pitchFamily="2" charset="0"/>
                <a:ea typeface="Arial" panose="020B0604020202020204" pitchFamily="34" charset="0"/>
              </a:rPr>
              <a:t>Năm, bốn, ba, hai, một. </a:t>
            </a:r>
            <a:endParaRPr lang="en-US" sz="1400" dirty="0">
              <a:effectLst/>
              <a:latin typeface="Raleway Medium" pitchFamily="2" charset="0"/>
              <a:ea typeface="Arial" panose="020B0604020202020204" pitchFamily="34" charset="0"/>
            </a:endParaRPr>
          </a:p>
          <a:p>
            <a:pPr marL="0" marR="0">
              <a:lnSpc>
                <a:spcPct val="115000"/>
              </a:lnSpc>
              <a:spcBef>
                <a:spcPts val="190"/>
              </a:spcBef>
              <a:spcAft>
                <a:spcPts val="0"/>
              </a:spcAft>
            </a:pPr>
            <a:r>
              <a:rPr lang="vi-VN" sz="1400" dirty="0">
                <a:effectLst/>
                <a:latin typeface="Raleway Medium" pitchFamily="2" charset="0"/>
                <a:ea typeface="Arial" panose="020B0604020202020204" pitchFamily="34" charset="0"/>
              </a:rPr>
              <a:t>Một đều chân bước nhé, Hai quay nhìn nhau đi Ba cầm tay chắc nhé không muốn ai chia lìa </a:t>
            </a:r>
            <a:endParaRPr lang="en-US" sz="1400" dirty="0">
              <a:effectLst/>
              <a:latin typeface="Raleway Medium" pitchFamily="2" charset="0"/>
              <a:ea typeface="Arial" panose="020B0604020202020204" pitchFamily="34" charset="0"/>
            </a:endParaRPr>
          </a:p>
          <a:p>
            <a:pPr marL="0" marR="0">
              <a:lnSpc>
                <a:spcPct val="115000"/>
              </a:lnSpc>
              <a:spcBef>
                <a:spcPts val="190"/>
              </a:spcBef>
              <a:spcAft>
                <a:spcPts val="0"/>
              </a:spcAft>
            </a:pPr>
            <a:r>
              <a:rPr lang="vi-VN" sz="1400" dirty="0">
                <a:effectLst/>
                <a:latin typeface="Raleway Medium" pitchFamily="2" charset="0"/>
                <a:ea typeface="Arial" panose="020B0604020202020204" pitchFamily="34" charset="0"/>
              </a:rPr>
              <a:t>Bốn nhớ rằng chúng ta bốn bể anh em một nhà Năm nhớ mãi tình này trong câu ca, HA-HA-HA</a:t>
            </a:r>
            <a:endParaRPr lang="en-US" dirty="0">
              <a:effectLst/>
              <a:latin typeface="Raleway Medium" pitchFamily="2" charset="0"/>
              <a:ea typeface="Arial" panose="020B0604020202020204" pitchFamily="34" charset="0"/>
            </a:endParaRPr>
          </a:p>
          <a:p>
            <a:pPr marL="0" lvl="0" indent="0" algn="l" rtl="0">
              <a:spcBef>
                <a:spcPts val="0"/>
              </a:spcBef>
              <a:spcAft>
                <a:spcPts val="0"/>
              </a:spcAft>
              <a:buNone/>
            </a:pPr>
            <a:endParaRPr sz="1100" b="1" dirty="0">
              <a:solidFill>
                <a:schemeClr val="tx1"/>
              </a:solidFill>
              <a:latin typeface="Raleway Medium" panose="020B0603030101060003" pitchFamily="34" charset="0"/>
            </a:endParaRPr>
          </a:p>
        </p:txBody>
      </p:sp>
      <p:cxnSp>
        <p:nvCxnSpPr>
          <p:cNvPr id="12" name="Google Shape;56;p13"/>
          <p:cNvCxnSpPr/>
          <p:nvPr/>
        </p:nvCxnSpPr>
        <p:spPr>
          <a:xfrm>
            <a:off x="3886200" y="0"/>
            <a:ext cx="0" cy="10058400"/>
          </a:xfrm>
          <a:prstGeom prst="straightConnector1">
            <a:avLst/>
          </a:prstGeom>
          <a:noFill/>
          <a:ln w="9525" cap="flat" cmpd="sng">
            <a:solidFill>
              <a:schemeClr val="bg1">
                <a:lumMod val="75000"/>
              </a:schemeClr>
            </a:solidFill>
            <a:prstDash val="solid"/>
            <a:round/>
            <a:headEnd type="none" w="med" len="med"/>
            <a:tailEnd type="none" w="med" len="med"/>
          </a:ln>
        </p:spPr>
      </p:cxnSp>
      <p:cxnSp>
        <p:nvCxnSpPr>
          <p:cNvPr id="13" name="Google Shape;57;p13"/>
          <p:cNvCxnSpPr/>
          <p:nvPr/>
        </p:nvCxnSpPr>
        <p:spPr>
          <a:xfrm>
            <a:off x="0" y="5029200"/>
            <a:ext cx="7772400" cy="0"/>
          </a:xfrm>
          <a:prstGeom prst="straightConnector1">
            <a:avLst/>
          </a:prstGeom>
          <a:noFill/>
          <a:ln w="9525" cap="flat" cmpd="sng">
            <a:solidFill>
              <a:schemeClr val="bg1">
                <a:lumMod val="75000"/>
              </a:schemeClr>
            </a:solidFill>
            <a:prstDash val="solid"/>
            <a:round/>
            <a:headEnd type="none" w="med" len="med"/>
            <a:tailEnd type="none" w="med" len="med"/>
          </a:ln>
        </p:spPr>
      </p:cxnSp>
      <p:sp>
        <p:nvSpPr>
          <p:cNvPr id="14" name="Google Shape;78;p15"/>
          <p:cNvSpPr txBox="1"/>
          <p:nvPr/>
        </p:nvSpPr>
        <p:spPr>
          <a:xfrm>
            <a:off x="228600" y="4565700"/>
            <a:ext cx="457200" cy="234900"/>
          </a:xfrm>
          <a:prstGeom prst="rect">
            <a:avLst/>
          </a:prstGeom>
          <a:noFill/>
          <a:ln>
            <a:noFill/>
          </a:ln>
        </p:spPr>
        <p:txBody>
          <a:bodyPr spcFirstLastPara="1" wrap="square" lIns="0" tIns="0" rIns="0" bIns="0" anchor="b" anchorCtr="0">
            <a:noAutofit/>
          </a:bodyPr>
          <a:lstStyle/>
          <a:p>
            <a:pPr marL="0" lvl="0" indent="0" rtl="0">
              <a:spcBef>
                <a:spcPts val="0"/>
              </a:spcBef>
              <a:spcAft>
                <a:spcPts val="0"/>
              </a:spcAft>
              <a:buNone/>
            </a:pPr>
            <a:r>
              <a:rPr lang="en" sz="1200" dirty="0">
                <a:latin typeface="Raleway Medium" panose="020B0603030101060003" pitchFamily="34" charset="0"/>
              </a:rPr>
              <a:t>10</a:t>
            </a:r>
            <a:endParaRPr sz="1200" dirty="0">
              <a:latin typeface="Raleway Medium" panose="020B0603030101060003" pitchFamily="34" charset="0"/>
            </a:endParaRPr>
          </a:p>
        </p:txBody>
      </p:sp>
      <p:sp>
        <p:nvSpPr>
          <p:cNvPr id="15" name="Google Shape;79;p15"/>
          <p:cNvSpPr txBox="1"/>
          <p:nvPr/>
        </p:nvSpPr>
        <p:spPr>
          <a:xfrm>
            <a:off x="7086600" y="4565700"/>
            <a:ext cx="457200" cy="234900"/>
          </a:xfrm>
          <a:prstGeom prst="rect">
            <a:avLst/>
          </a:prstGeom>
          <a:noFill/>
          <a:ln>
            <a:noFill/>
          </a:ln>
        </p:spPr>
        <p:txBody>
          <a:bodyPr spcFirstLastPara="1" wrap="square" lIns="0" tIns="0" rIns="0" bIns="0" anchor="b" anchorCtr="0">
            <a:noAutofit/>
          </a:bodyPr>
          <a:lstStyle/>
          <a:p>
            <a:pPr marL="0" lvl="0" indent="0" algn="r" rtl="0">
              <a:spcBef>
                <a:spcPts val="0"/>
              </a:spcBef>
              <a:spcAft>
                <a:spcPts val="0"/>
              </a:spcAft>
              <a:buNone/>
            </a:pPr>
            <a:r>
              <a:rPr lang="en" sz="1200" dirty="0">
                <a:latin typeface="Raleway Medium" panose="020B0603030101060003" pitchFamily="34" charset="0"/>
              </a:rPr>
              <a:t>23</a:t>
            </a:r>
            <a:endParaRPr sz="1200" dirty="0">
              <a:latin typeface="Raleway Medium" panose="020B0603030101060003" pitchFamily="34" charset="0"/>
            </a:endParaRPr>
          </a:p>
        </p:txBody>
      </p:sp>
      <p:sp>
        <p:nvSpPr>
          <p:cNvPr id="16" name="Google Shape;78;p15"/>
          <p:cNvSpPr txBox="1"/>
          <p:nvPr/>
        </p:nvSpPr>
        <p:spPr>
          <a:xfrm>
            <a:off x="228600" y="9588600"/>
            <a:ext cx="457200" cy="234900"/>
          </a:xfrm>
          <a:prstGeom prst="rect">
            <a:avLst/>
          </a:prstGeom>
          <a:noFill/>
          <a:ln>
            <a:noFill/>
          </a:ln>
        </p:spPr>
        <p:txBody>
          <a:bodyPr spcFirstLastPara="1" wrap="square" lIns="0" tIns="0" rIns="0" bIns="0" anchor="b" anchorCtr="0">
            <a:noAutofit/>
          </a:bodyPr>
          <a:lstStyle/>
          <a:p>
            <a:pPr marL="0" lvl="0" indent="0" rtl="0">
              <a:spcBef>
                <a:spcPts val="0"/>
              </a:spcBef>
              <a:spcAft>
                <a:spcPts val="0"/>
              </a:spcAft>
              <a:buNone/>
            </a:pPr>
            <a:r>
              <a:rPr lang="en" sz="1200" dirty="0">
                <a:latin typeface="Raleway Medium" panose="020B0603030101060003" pitchFamily="34" charset="0"/>
              </a:rPr>
              <a:t>10</a:t>
            </a:r>
            <a:endParaRPr sz="1200" dirty="0">
              <a:latin typeface="Raleway Medium" panose="020B0603030101060003" pitchFamily="34" charset="0"/>
            </a:endParaRPr>
          </a:p>
        </p:txBody>
      </p:sp>
      <p:sp>
        <p:nvSpPr>
          <p:cNvPr id="17" name="Google Shape;79;p15"/>
          <p:cNvSpPr txBox="1"/>
          <p:nvPr/>
        </p:nvSpPr>
        <p:spPr>
          <a:xfrm>
            <a:off x="7086600" y="9588600"/>
            <a:ext cx="457200" cy="234900"/>
          </a:xfrm>
          <a:prstGeom prst="rect">
            <a:avLst/>
          </a:prstGeom>
          <a:noFill/>
          <a:ln>
            <a:noFill/>
          </a:ln>
        </p:spPr>
        <p:txBody>
          <a:bodyPr spcFirstLastPara="1" wrap="square" lIns="0" tIns="0" rIns="0" bIns="0" anchor="b" anchorCtr="0">
            <a:noAutofit/>
          </a:bodyPr>
          <a:lstStyle/>
          <a:p>
            <a:pPr marL="0" lvl="0" indent="0" algn="r" rtl="0">
              <a:spcBef>
                <a:spcPts val="0"/>
              </a:spcBef>
              <a:spcAft>
                <a:spcPts val="0"/>
              </a:spcAft>
              <a:buNone/>
            </a:pPr>
            <a:r>
              <a:rPr lang="en" sz="1200" dirty="0">
                <a:latin typeface="Raleway Medium" panose="020B0603030101060003" pitchFamily="34" charset="0"/>
              </a:rPr>
              <a:t> 23</a:t>
            </a:r>
            <a:endParaRPr sz="1200" dirty="0">
              <a:latin typeface="Raleway Medium" panose="020B0603030101060003" pitchFamily="34" charset="0"/>
            </a:endParaRPr>
          </a:p>
        </p:txBody>
      </p:sp>
      <p:sp>
        <p:nvSpPr>
          <p:cNvPr id="10" name="Google Shape;230;p26"/>
          <p:cNvSpPr txBox="1"/>
          <p:nvPr/>
        </p:nvSpPr>
        <p:spPr>
          <a:xfrm>
            <a:off x="3997200" y="5277827"/>
            <a:ext cx="3775200" cy="3651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endParaRPr lang="en-US" sz="1200" dirty="0">
              <a:latin typeface="Raleway Medium" panose="020B0603030101060003" pitchFamily="34" charset="0"/>
            </a:endParaRPr>
          </a:p>
        </p:txBody>
      </p:sp>
      <p:sp>
        <p:nvSpPr>
          <p:cNvPr id="18" name="Google Shape;236;p26">
            <a:extLst>
              <a:ext uri="{FF2B5EF4-FFF2-40B4-BE49-F238E27FC236}">
                <a16:creationId xmlns:a16="http://schemas.microsoft.com/office/drawing/2014/main" id="{EC2AA931-D5BD-4B0B-9F43-4246E4EE95D5}"/>
              </a:ext>
            </a:extLst>
          </p:cNvPr>
          <p:cNvSpPr txBox="1"/>
          <p:nvPr/>
        </p:nvSpPr>
        <p:spPr>
          <a:xfrm>
            <a:off x="117500" y="5277827"/>
            <a:ext cx="3665700" cy="4562300"/>
          </a:xfrm>
          <a:prstGeom prst="rect">
            <a:avLst/>
          </a:prstGeom>
          <a:noFill/>
          <a:ln>
            <a:noFill/>
          </a:ln>
        </p:spPr>
        <p:txBody>
          <a:bodyPr spcFirstLastPara="1" wrap="square" lIns="91425" tIns="91425" rIns="91425" bIns="91425" anchor="t" anchorCtr="0">
            <a:noAutofit/>
          </a:bodyPr>
          <a:lstStyle/>
          <a:p>
            <a:pPr marL="0" marR="0">
              <a:lnSpc>
                <a:spcPct val="115000"/>
              </a:lnSpc>
              <a:spcBef>
                <a:spcPts val="0"/>
              </a:spcBef>
              <a:spcAft>
                <a:spcPts val="0"/>
              </a:spcAft>
            </a:pPr>
            <a:r>
              <a:rPr lang="en-US" sz="1800" b="1" dirty="0" err="1">
                <a:solidFill>
                  <a:srgbClr val="000000"/>
                </a:solidFill>
                <a:effectLst/>
                <a:latin typeface="Raleway Medium" pitchFamily="2" charset="0"/>
                <a:ea typeface="Arial" panose="020B0604020202020204" pitchFamily="34" charset="0"/>
              </a:rPr>
              <a:t>Bài</a:t>
            </a:r>
            <a:r>
              <a:rPr lang="en-US" sz="1800" b="1" dirty="0">
                <a:solidFill>
                  <a:srgbClr val="000000"/>
                </a:solidFill>
                <a:effectLst/>
                <a:latin typeface="Raleway Medium" pitchFamily="2" charset="0"/>
                <a:ea typeface="Arial" panose="020B0604020202020204" pitchFamily="34" charset="0"/>
              </a:rPr>
              <a:t> </a:t>
            </a:r>
            <a:r>
              <a:rPr lang="en-US" sz="1800" b="1" dirty="0" err="1">
                <a:solidFill>
                  <a:srgbClr val="000000"/>
                </a:solidFill>
                <a:effectLst/>
                <a:latin typeface="Raleway Medium" pitchFamily="2" charset="0"/>
                <a:ea typeface="Arial" panose="020B0604020202020204" pitchFamily="34" charset="0"/>
              </a:rPr>
              <a:t>Hát</a:t>
            </a:r>
            <a:r>
              <a:rPr lang="en-US" sz="1800" b="1" dirty="0">
                <a:solidFill>
                  <a:srgbClr val="000000"/>
                </a:solidFill>
                <a:effectLst/>
                <a:latin typeface="Raleway Medium" pitchFamily="2" charset="0"/>
                <a:ea typeface="Arial" panose="020B0604020202020204" pitchFamily="34" charset="0"/>
              </a:rPr>
              <a:t> </a:t>
            </a:r>
            <a:r>
              <a:rPr lang="en-US" sz="1800" b="1" dirty="0" err="1">
                <a:solidFill>
                  <a:srgbClr val="000000"/>
                </a:solidFill>
                <a:effectLst/>
                <a:latin typeface="Raleway Medium" pitchFamily="2" charset="0"/>
                <a:ea typeface="Arial" panose="020B0604020202020204" pitchFamily="34" charset="0"/>
              </a:rPr>
              <a:t>Sinh</a:t>
            </a:r>
            <a:r>
              <a:rPr lang="en-US" sz="1800" b="1" dirty="0">
                <a:solidFill>
                  <a:srgbClr val="000000"/>
                </a:solidFill>
                <a:effectLst/>
                <a:latin typeface="Raleway Medium" pitchFamily="2" charset="0"/>
                <a:ea typeface="Arial" panose="020B0604020202020204" pitchFamily="34" charset="0"/>
              </a:rPr>
              <a:t> </a:t>
            </a:r>
            <a:r>
              <a:rPr lang="en-US" sz="1800" b="1" dirty="0" err="1">
                <a:solidFill>
                  <a:srgbClr val="000000"/>
                </a:solidFill>
                <a:effectLst/>
                <a:latin typeface="Raleway Medium" pitchFamily="2" charset="0"/>
                <a:ea typeface="Arial" panose="020B0604020202020204" pitchFamily="34" charset="0"/>
              </a:rPr>
              <a:t>Hoạt</a:t>
            </a:r>
            <a:r>
              <a:rPr lang="en-US" sz="1800" b="1" dirty="0">
                <a:solidFill>
                  <a:srgbClr val="000000"/>
                </a:solidFill>
                <a:effectLst/>
                <a:latin typeface="Raleway Medium" pitchFamily="2" charset="0"/>
                <a:ea typeface="Arial" panose="020B0604020202020204" pitchFamily="34" charset="0"/>
              </a:rPr>
              <a:t> (Group Songs) </a:t>
            </a:r>
            <a:endParaRPr lang="en-US" sz="1800" dirty="0">
              <a:effectLst/>
              <a:latin typeface="Raleway Medium" pitchFamily="2" charset="0"/>
              <a:ea typeface="Arial" panose="020B0604020202020204" pitchFamily="34" charset="0"/>
            </a:endParaRPr>
          </a:p>
          <a:p>
            <a:pPr marL="0" marR="0">
              <a:lnSpc>
                <a:spcPct val="115000"/>
              </a:lnSpc>
              <a:spcBef>
                <a:spcPts val="190"/>
              </a:spcBef>
              <a:spcAft>
                <a:spcPts val="0"/>
              </a:spcAft>
            </a:pPr>
            <a:endParaRPr lang="en-US" dirty="0">
              <a:latin typeface="Raleway Medium" pitchFamily="2" charset="0"/>
              <a:ea typeface="Arial" panose="020B0604020202020204" pitchFamily="34" charset="0"/>
            </a:endParaRPr>
          </a:p>
          <a:p>
            <a:pPr marL="0" marR="0">
              <a:lnSpc>
                <a:spcPct val="115000"/>
              </a:lnSpc>
              <a:spcBef>
                <a:spcPts val="190"/>
              </a:spcBef>
              <a:spcAft>
                <a:spcPts val="0"/>
              </a:spcAft>
            </a:pPr>
            <a:r>
              <a:rPr lang="vi-VN" sz="1400" b="1" dirty="0">
                <a:effectLst/>
                <a:latin typeface="Raleway Medium" pitchFamily="2" charset="0"/>
                <a:ea typeface="Arial" panose="020B0604020202020204" pitchFamily="34" charset="0"/>
              </a:rPr>
              <a:t>Anh Em Ta Về</a:t>
            </a:r>
            <a:br>
              <a:rPr lang="en-US" sz="1400" dirty="0">
                <a:effectLst/>
                <a:latin typeface="Raleway Medium" pitchFamily="2" charset="0"/>
                <a:ea typeface="Arial" panose="020B0604020202020204" pitchFamily="34" charset="0"/>
              </a:rPr>
            </a:br>
            <a:r>
              <a:rPr lang="vi-VN" sz="1400" dirty="0">
                <a:effectLst/>
                <a:latin typeface="Raleway Medium" pitchFamily="2" charset="0"/>
                <a:ea typeface="Arial" panose="020B0604020202020204" pitchFamily="34" charset="0"/>
              </a:rPr>
              <a:t>Anh em ta về cùng nhau ta xum họp này. </a:t>
            </a:r>
            <a:endParaRPr lang="en-US" sz="1400" dirty="0">
              <a:effectLst/>
              <a:latin typeface="Raleway Medium" pitchFamily="2" charset="0"/>
              <a:ea typeface="Arial" panose="020B0604020202020204" pitchFamily="34" charset="0"/>
            </a:endParaRPr>
          </a:p>
          <a:p>
            <a:pPr marL="0" marR="0">
              <a:lnSpc>
                <a:spcPct val="115000"/>
              </a:lnSpc>
              <a:spcBef>
                <a:spcPts val="190"/>
              </a:spcBef>
              <a:spcAft>
                <a:spcPts val="0"/>
              </a:spcAft>
            </a:pPr>
            <a:r>
              <a:rPr lang="vi-VN" sz="1400" dirty="0">
                <a:effectLst/>
                <a:latin typeface="Raleway Medium" pitchFamily="2" charset="0"/>
                <a:ea typeface="Arial" panose="020B0604020202020204" pitchFamily="34" charset="0"/>
              </a:rPr>
              <a:t>Một, hai, ba, bốn, năm. </a:t>
            </a:r>
            <a:endParaRPr lang="en-US" sz="1400" dirty="0">
              <a:effectLst/>
              <a:latin typeface="Raleway Medium" pitchFamily="2" charset="0"/>
              <a:ea typeface="Arial" panose="020B0604020202020204" pitchFamily="34" charset="0"/>
            </a:endParaRPr>
          </a:p>
          <a:p>
            <a:pPr marL="0" marR="0">
              <a:lnSpc>
                <a:spcPct val="115000"/>
              </a:lnSpc>
              <a:spcBef>
                <a:spcPts val="190"/>
              </a:spcBef>
              <a:spcAft>
                <a:spcPts val="0"/>
              </a:spcAft>
            </a:pPr>
            <a:r>
              <a:rPr lang="vi-VN" sz="1400" dirty="0">
                <a:effectLst/>
                <a:latin typeface="Raleway Medium" pitchFamily="2" charset="0"/>
                <a:ea typeface="Arial" panose="020B0604020202020204" pitchFamily="34" charset="0"/>
              </a:rPr>
              <a:t>Anh em ta về cùng nhau ta quây quần này </a:t>
            </a:r>
            <a:endParaRPr lang="en-US" sz="1400" dirty="0">
              <a:effectLst/>
              <a:latin typeface="Raleway Medium" pitchFamily="2" charset="0"/>
              <a:ea typeface="Arial" panose="020B0604020202020204" pitchFamily="34" charset="0"/>
            </a:endParaRPr>
          </a:p>
          <a:p>
            <a:pPr marL="0" marR="0">
              <a:lnSpc>
                <a:spcPct val="115000"/>
              </a:lnSpc>
              <a:spcBef>
                <a:spcPts val="190"/>
              </a:spcBef>
              <a:spcAft>
                <a:spcPts val="0"/>
              </a:spcAft>
            </a:pPr>
            <a:r>
              <a:rPr lang="vi-VN" sz="1400" dirty="0">
                <a:effectLst/>
                <a:latin typeface="Raleway Medium" pitchFamily="2" charset="0"/>
                <a:ea typeface="Arial" panose="020B0604020202020204" pitchFamily="34" charset="0"/>
              </a:rPr>
              <a:t>Năm, bốn, ba, hai, một. </a:t>
            </a:r>
            <a:endParaRPr lang="en-US" sz="1400" dirty="0">
              <a:effectLst/>
              <a:latin typeface="Raleway Medium" pitchFamily="2" charset="0"/>
              <a:ea typeface="Arial" panose="020B0604020202020204" pitchFamily="34" charset="0"/>
            </a:endParaRPr>
          </a:p>
          <a:p>
            <a:pPr marL="0" marR="0">
              <a:lnSpc>
                <a:spcPct val="115000"/>
              </a:lnSpc>
              <a:spcBef>
                <a:spcPts val="190"/>
              </a:spcBef>
              <a:spcAft>
                <a:spcPts val="0"/>
              </a:spcAft>
            </a:pPr>
            <a:r>
              <a:rPr lang="vi-VN" sz="1400" dirty="0">
                <a:effectLst/>
                <a:latin typeface="Raleway Medium" pitchFamily="2" charset="0"/>
                <a:ea typeface="Arial" panose="020B0604020202020204" pitchFamily="34" charset="0"/>
              </a:rPr>
              <a:t>Một đều chân bước nhé, Hai quay nhìn nhau đi Ba cầm tay chắc nhé không muốn ai chia lìa </a:t>
            </a:r>
            <a:endParaRPr lang="en-US" sz="1400" dirty="0">
              <a:effectLst/>
              <a:latin typeface="Raleway Medium" pitchFamily="2" charset="0"/>
              <a:ea typeface="Arial" panose="020B0604020202020204" pitchFamily="34" charset="0"/>
            </a:endParaRPr>
          </a:p>
          <a:p>
            <a:pPr marL="0" marR="0">
              <a:lnSpc>
                <a:spcPct val="115000"/>
              </a:lnSpc>
              <a:spcBef>
                <a:spcPts val="190"/>
              </a:spcBef>
              <a:spcAft>
                <a:spcPts val="0"/>
              </a:spcAft>
            </a:pPr>
            <a:r>
              <a:rPr lang="vi-VN" sz="1400" dirty="0">
                <a:effectLst/>
                <a:latin typeface="Raleway Medium" pitchFamily="2" charset="0"/>
                <a:ea typeface="Arial" panose="020B0604020202020204" pitchFamily="34" charset="0"/>
              </a:rPr>
              <a:t>Bốn nhớ rằng chúng ta bốn bể anh em một nhà Năm nhớ mãi tình này trong câu ca, HA-HA-HA</a:t>
            </a:r>
            <a:endParaRPr lang="en-US" dirty="0">
              <a:effectLst/>
              <a:latin typeface="Raleway Medium" pitchFamily="2" charset="0"/>
              <a:ea typeface="Arial" panose="020B0604020202020204" pitchFamily="34" charset="0"/>
            </a:endParaRPr>
          </a:p>
          <a:p>
            <a:pPr marL="0" lvl="0" indent="0" algn="l" rtl="0">
              <a:spcBef>
                <a:spcPts val="0"/>
              </a:spcBef>
              <a:spcAft>
                <a:spcPts val="0"/>
              </a:spcAft>
              <a:buNone/>
            </a:pPr>
            <a:endParaRPr sz="1100" b="1" dirty="0">
              <a:solidFill>
                <a:schemeClr val="tx1"/>
              </a:solidFill>
              <a:latin typeface="Raleway Medium" panose="020B0603030101060003" pitchFamily="34" charset="0"/>
            </a:endParaRPr>
          </a:p>
        </p:txBody>
      </p:sp>
      <p:sp>
        <p:nvSpPr>
          <p:cNvPr id="19" name="Google Shape;166;p21">
            <a:extLst>
              <a:ext uri="{FF2B5EF4-FFF2-40B4-BE49-F238E27FC236}">
                <a16:creationId xmlns:a16="http://schemas.microsoft.com/office/drawing/2014/main" id="{7C69CF12-C7D3-4475-90F2-9D9BA7102610}"/>
              </a:ext>
            </a:extLst>
          </p:cNvPr>
          <p:cNvSpPr txBox="1"/>
          <p:nvPr/>
        </p:nvSpPr>
        <p:spPr>
          <a:xfrm>
            <a:off x="3997200" y="234900"/>
            <a:ext cx="3665700" cy="4108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1200" b="1" dirty="0">
                <a:latin typeface="Raleway Medium" panose="020B0603030101060003" pitchFamily="34" charset="0"/>
              </a:rPr>
              <a:t>Sponge Bob Square Pants</a:t>
            </a:r>
            <a:br>
              <a:rPr lang="en-US" sz="1200" dirty="0">
                <a:latin typeface="Raleway Medium" panose="020B0603030101060003" pitchFamily="34" charset="0"/>
              </a:rPr>
            </a:br>
            <a:endParaRPr lang="en-US" sz="1200" dirty="0">
              <a:latin typeface="Raleway Medium" panose="020B0603030101060003" pitchFamily="34" charset="0"/>
            </a:endParaRPr>
          </a:p>
          <a:p>
            <a:pPr marL="0" lvl="0" indent="0" algn="l" rtl="0">
              <a:spcBef>
                <a:spcPts val="0"/>
              </a:spcBef>
              <a:spcAft>
                <a:spcPts val="0"/>
              </a:spcAft>
              <a:buNone/>
            </a:pPr>
            <a:r>
              <a:rPr lang="en-US" sz="1200" b="0" i="0" dirty="0">
                <a:solidFill>
                  <a:srgbClr val="000000"/>
                </a:solidFill>
                <a:effectLst/>
                <a:latin typeface="Helvetica" panose="020B0604020202020204" pitchFamily="34" charset="0"/>
              </a:rPr>
              <a:t>Are you ready, kids?</a:t>
            </a:r>
            <a:br>
              <a:rPr lang="en-US" sz="1200" dirty="0"/>
            </a:br>
            <a:r>
              <a:rPr lang="en-US" sz="1200" b="0" i="0" dirty="0">
                <a:solidFill>
                  <a:srgbClr val="000000"/>
                </a:solidFill>
                <a:effectLst/>
                <a:latin typeface="Helvetica" panose="020B0604020202020204" pitchFamily="34" charset="0"/>
              </a:rPr>
              <a:t>Aye, aye, captain!</a:t>
            </a:r>
            <a:br>
              <a:rPr lang="en-US" sz="1200" dirty="0"/>
            </a:br>
            <a:r>
              <a:rPr lang="en-US" sz="1200" b="0" i="0" dirty="0">
                <a:solidFill>
                  <a:srgbClr val="000000"/>
                </a:solidFill>
                <a:effectLst/>
                <a:latin typeface="Helvetica" panose="020B0604020202020204" pitchFamily="34" charset="0"/>
              </a:rPr>
              <a:t>I can't hear you!</a:t>
            </a:r>
            <a:br>
              <a:rPr lang="en-US" sz="1200" dirty="0"/>
            </a:br>
            <a:r>
              <a:rPr lang="en-US" sz="1200" b="0" i="0" dirty="0">
                <a:solidFill>
                  <a:srgbClr val="000000"/>
                </a:solidFill>
                <a:effectLst/>
                <a:latin typeface="Helvetica" panose="020B0604020202020204" pitchFamily="34" charset="0"/>
              </a:rPr>
              <a:t>Aye, aye, captain!</a:t>
            </a:r>
            <a:br>
              <a:rPr lang="en-US" sz="1200" dirty="0"/>
            </a:br>
            <a:r>
              <a:rPr lang="en-US" sz="1200" b="0" i="0" dirty="0" err="1">
                <a:solidFill>
                  <a:srgbClr val="000000"/>
                </a:solidFill>
                <a:effectLst/>
                <a:latin typeface="Helvetica" panose="020B0604020202020204" pitchFamily="34" charset="0"/>
              </a:rPr>
              <a:t>Oooooooooohhhh</a:t>
            </a:r>
            <a:r>
              <a:rPr lang="en-US" sz="1200" b="0" i="0" dirty="0">
                <a:solidFill>
                  <a:srgbClr val="000000"/>
                </a:solidFill>
                <a:effectLst/>
                <a:latin typeface="Helvetica" panose="020B0604020202020204" pitchFamily="34" charset="0"/>
              </a:rPr>
              <a:t>...</a:t>
            </a:r>
            <a:br>
              <a:rPr lang="en-US" sz="1200" dirty="0"/>
            </a:br>
            <a:r>
              <a:rPr lang="en-US" sz="1200" b="0" i="0" dirty="0">
                <a:solidFill>
                  <a:srgbClr val="000000"/>
                </a:solidFill>
                <a:effectLst/>
                <a:latin typeface="Helvetica" panose="020B0604020202020204" pitchFamily="34" charset="0"/>
              </a:rPr>
              <a:t>Who lives in a pineapple under the sea?</a:t>
            </a:r>
            <a:br>
              <a:rPr lang="en-US" sz="1200" dirty="0"/>
            </a:br>
            <a:r>
              <a:rPr lang="en-US" sz="1200" b="0" i="0" dirty="0">
                <a:solidFill>
                  <a:srgbClr val="000000"/>
                </a:solidFill>
                <a:effectLst/>
                <a:latin typeface="Helvetica" panose="020B0604020202020204" pitchFamily="34" charset="0"/>
              </a:rPr>
              <a:t>SpongeBob SquarePants!</a:t>
            </a:r>
            <a:br>
              <a:rPr lang="en-US" sz="1200" dirty="0"/>
            </a:br>
            <a:r>
              <a:rPr lang="en-US" sz="1200" b="0" i="0" dirty="0">
                <a:solidFill>
                  <a:srgbClr val="000000"/>
                </a:solidFill>
                <a:effectLst/>
                <a:latin typeface="Helvetica" panose="020B0604020202020204" pitchFamily="34" charset="0"/>
              </a:rPr>
              <a:t>Absorbent and yellow and porous is he.</a:t>
            </a:r>
            <a:br>
              <a:rPr lang="en-US" sz="1200" dirty="0"/>
            </a:br>
            <a:r>
              <a:rPr lang="en-US" sz="1200" b="0" i="0" dirty="0">
                <a:solidFill>
                  <a:srgbClr val="000000"/>
                </a:solidFill>
                <a:effectLst/>
                <a:latin typeface="Helvetica" panose="020B0604020202020204" pitchFamily="34" charset="0"/>
              </a:rPr>
              <a:t>SpongeBob SquarePants!</a:t>
            </a:r>
            <a:br>
              <a:rPr lang="en-US" sz="1200" dirty="0"/>
            </a:br>
            <a:r>
              <a:rPr lang="en-US" sz="1200" b="0" i="0" dirty="0">
                <a:solidFill>
                  <a:srgbClr val="000000"/>
                </a:solidFill>
                <a:effectLst/>
                <a:latin typeface="Helvetica" panose="020B0604020202020204" pitchFamily="34" charset="0"/>
              </a:rPr>
              <a:t>If nautical nonsense, be something you wish.</a:t>
            </a:r>
            <a:br>
              <a:rPr lang="en-US" sz="1200" dirty="0"/>
            </a:br>
            <a:r>
              <a:rPr lang="en-US" sz="1200" b="0" i="0" dirty="0">
                <a:solidFill>
                  <a:srgbClr val="000000"/>
                </a:solidFill>
                <a:effectLst/>
                <a:latin typeface="Helvetica" panose="020B0604020202020204" pitchFamily="34" charset="0"/>
              </a:rPr>
              <a:t>SpongeBob SquarePants!</a:t>
            </a:r>
            <a:br>
              <a:rPr lang="en-US" sz="1200" dirty="0"/>
            </a:br>
            <a:r>
              <a:rPr lang="en-US" sz="1200" b="0" i="0" dirty="0">
                <a:solidFill>
                  <a:srgbClr val="000000"/>
                </a:solidFill>
                <a:effectLst/>
                <a:latin typeface="Helvetica" panose="020B0604020202020204" pitchFamily="34" charset="0"/>
              </a:rPr>
              <a:t>Then drop on the deck and flop like a fish!</a:t>
            </a:r>
            <a:br>
              <a:rPr lang="en-US" sz="1200" dirty="0"/>
            </a:br>
            <a:r>
              <a:rPr lang="en-US" sz="1200" b="0" i="0" dirty="0">
                <a:solidFill>
                  <a:srgbClr val="000000"/>
                </a:solidFill>
                <a:effectLst/>
                <a:latin typeface="Helvetica" panose="020B0604020202020204" pitchFamily="34" charset="0"/>
              </a:rPr>
              <a:t>SpongeBob SquarePants!</a:t>
            </a:r>
            <a:br>
              <a:rPr lang="en-US" sz="1200" dirty="0"/>
            </a:br>
            <a:r>
              <a:rPr lang="en-US" sz="1200" b="0" i="0" dirty="0">
                <a:solidFill>
                  <a:srgbClr val="000000"/>
                </a:solidFill>
                <a:effectLst/>
                <a:latin typeface="Helvetica" panose="020B0604020202020204" pitchFamily="34" charset="0"/>
              </a:rPr>
              <a:t>Ready?</a:t>
            </a:r>
            <a:br>
              <a:rPr lang="en-US" sz="1200" dirty="0"/>
            </a:br>
            <a:r>
              <a:rPr lang="en-US" sz="1200" b="0" i="0" dirty="0">
                <a:solidFill>
                  <a:srgbClr val="000000"/>
                </a:solidFill>
                <a:effectLst/>
                <a:latin typeface="Helvetica" panose="020B0604020202020204" pitchFamily="34" charset="0"/>
              </a:rPr>
              <a:t>SpongeBob SquarePants!</a:t>
            </a:r>
            <a:br>
              <a:rPr lang="en-US" sz="1200" dirty="0"/>
            </a:br>
            <a:r>
              <a:rPr lang="en-US" sz="1200" b="0" i="0" dirty="0">
                <a:solidFill>
                  <a:srgbClr val="000000"/>
                </a:solidFill>
                <a:effectLst/>
                <a:latin typeface="Helvetica" panose="020B0604020202020204" pitchFamily="34" charset="0"/>
              </a:rPr>
              <a:t>SpongeBob SquarePants!</a:t>
            </a:r>
            <a:br>
              <a:rPr lang="en-US" sz="1200" dirty="0"/>
            </a:br>
            <a:r>
              <a:rPr lang="en-US" sz="1200" b="0" i="0" dirty="0">
                <a:solidFill>
                  <a:srgbClr val="000000"/>
                </a:solidFill>
                <a:effectLst/>
                <a:latin typeface="Helvetica" panose="020B0604020202020204" pitchFamily="34" charset="0"/>
              </a:rPr>
              <a:t>SpongeBob SquarePants!</a:t>
            </a:r>
            <a:br>
              <a:rPr lang="en-US" sz="1400" dirty="0"/>
            </a:br>
            <a:endParaRPr lang="en-US" sz="1100" dirty="0">
              <a:latin typeface="Raleway Medium" panose="020B0603030101060003" pitchFamily="34" charset="0"/>
            </a:endParaRPr>
          </a:p>
        </p:txBody>
      </p:sp>
      <p:sp>
        <p:nvSpPr>
          <p:cNvPr id="20" name="Google Shape;166;p21">
            <a:extLst>
              <a:ext uri="{FF2B5EF4-FFF2-40B4-BE49-F238E27FC236}">
                <a16:creationId xmlns:a16="http://schemas.microsoft.com/office/drawing/2014/main" id="{F8963121-59F4-43BF-B566-BC21DF5B9A27}"/>
              </a:ext>
            </a:extLst>
          </p:cNvPr>
          <p:cNvSpPr txBox="1"/>
          <p:nvPr/>
        </p:nvSpPr>
        <p:spPr>
          <a:xfrm>
            <a:off x="3997200" y="5368650"/>
            <a:ext cx="3665700" cy="4108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1200" b="1" dirty="0">
                <a:latin typeface="Raleway Medium" panose="020B0603030101060003" pitchFamily="34" charset="0"/>
              </a:rPr>
              <a:t>Sponge Bob Square Pants</a:t>
            </a:r>
            <a:br>
              <a:rPr lang="en-US" sz="1200" dirty="0">
                <a:latin typeface="Raleway Medium" panose="020B0603030101060003" pitchFamily="34" charset="0"/>
              </a:rPr>
            </a:br>
            <a:endParaRPr lang="en-US" sz="1200" dirty="0">
              <a:latin typeface="Raleway Medium" panose="020B0603030101060003" pitchFamily="34" charset="0"/>
            </a:endParaRPr>
          </a:p>
          <a:p>
            <a:pPr marL="0" lvl="0" indent="0" algn="l" rtl="0">
              <a:spcBef>
                <a:spcPts val="0"/>
              </a:spcBef>
              <a:spcAft>
                <a:spcPts val="0"/>
              </a:spcAft>
              <a:buNone/>
            </a:pPr>
            <a:r>
              <a:rPr lang="en-US" sz="1200" b="0" i="0" dirty="0">
                <a:solidFill>
                  <a:srgbClr val="000000"/>
                </a:solidFill>
                <a:effectLst/>
                <a:latin typeface="Helvetica" panose="020B0604020202020204" pitchFamily="34" charset="0"/>
              </a:rPr>
              <a:t>Are you ready, kids?</a:t>
            </a:r>
            <a:br>
              <a:rPr lang="en-US" sz="1200" dirty="0"/>
            </a:br>
            <a:r>
              <a:rPr lang="en-US" sz="1200" b="0" i="0" dirty="0">
                <a:solidFill>
                  <a:srgbClr val="000000"/>
                </a:solidFill>
                <a:effectLst/>
                <a:latin typeface="Helvetica" panose="020B0604020202020204" pitchFamily="34" charset="0"/>
              </a:rPr>
              <a:t>Aye, aye, captain!</a:t>
            </a:r>
            <a:br>
              <a:rPr lang="en-US" sz="1200" dirty="0"/>
            </a:br>
            <a:r>
              <a:rPr lang="en-US" sz="1200" b="0" i="0" dirty="0">
                <a:solidFill>
                  <a:srgbClr val="000000"/>
                </a:solidFill>
                <a:effectLst/>
                <a:latin typeface="Helvetica" panose="020B0604020202020204" pitchFamily="34" charset="0"/>
              </a:rPr>
              <a:t>I can't hear you!</a:t>
            </a:r>
            <a:br>
              <a:rPr lang="en-US" sz="1200" dirty="0"/>
            </a:br>
            <a:r>
              <a:rPr lang="en-US" sz="1200" b="0" i="0" dirty="0">
                <a:solidFill>
                  <a:srgbClr val="000000"/>
                </a:solidFill>
                <a:effectLst/>
                <a:latin typeface="Helvetica" panose="020B0604020202020204" pitchFamily="34" charset="0"/>
              </a:rPr>
              <a:t>Aye, aye, captain!</a:t>
            </a:r>
            <a:br>
              <a:rPr lang="en-US" sz="1200" dirty="0"/>
            </a:br>
            <a:r>
              <a:rPr lang="en-US" sz="1200" b="0" i="0" dirty="0" err="1">
                <a:solidFill>
                  <a:srgbClr val="000000"/>
                </a:solidFill>
                <a:effectLst/>
                <a:latin typeface="Helvetica" panose="020B0604020202020204" pitchFamily="34" charset="0"/>
              </a:rPr>
              <a:t>Oooooooooohhhh</a:t>
            </a:r>
            <a:r>
              <a:rPr lang="en-US" sz="1200" b="0" i="0" dirty="0">
                <a:solidFill>
                  <a:srgbClr val="000000"/>
                </a:solidFill>
                <a:effectLst/>
                <a:latin typeface="Helvetica" panose="020B0604020202020204" pitchFamily="34" charset="0"/>
              </a:rPr>
              <a:t>...</a:t>
            </a:r>
            <a:br>
              <a:rPr lang="en-US" sz="1200" dirty="0"/>
            </a:br>
            <a:r>
              <a:rPr lang="en-US" sz="1200" b="0" i="0" dirty="0">
                <a:solidFill>
                  <a:srgbClr val="000000"/>
                </a:solidFill>
                <a:effectLst/>
                <a:latin typeface="Helvetica" panose="020B0604020202020204" pitchFamily="34" charset="0"/>
              </a:rPr>
              <a:t>Who lives in a pineapple under the sea?</a:t>
            </a:r>
            <a:br>
              <a:rPr lang="en-US" sz="1200" dirty="0"/>
            </a:br>
            <a:r>
              <a:rPr lang="en-US" sz="1200" b="0" i="0" dirty="0">
                <a:solidFill>
                  <a:srgbClr val="000000"/>
                </a:solidFill>
                <a:effectLst/>
                <a:latin typeface="Helvetica" panose="020B0604020202020204" pitchFamily="34" charset="0"/>
              </a:rPr>
              <a:t>SpongeBob SquarePants!</a:t>
            </a:r>
            <a:br>
              <a:rPr lang="en-US" sz="1200" dirty="0"/>
            </a:br>
            <a:r>
              <a:rPr lang="en-US" sz="1200" b="0" i="0" dirty="0">
                <a:solidFill>
                  <a:srgbClr val="000000"/>
                </a:solidFill>
                <a:effectLst/>
                <a:latin typeface="Helvetica" panose="020B0604020202020204" pitchFamily="34" charset="0"/>
              </a:rPr>
              <a:t>Absorbent and yellow and porous is he.</a:t>
            </a:r>
            <a:br>
              <a:rPr lang="en-US" sz="1200" dirty="0"/>
            </a:br>
            <a:r>
              <a:rPr lang="en-US" sz="1200" b="0" i="0" dirty="0">
                <a:solidFill>
                  <a:srgbClr val="000000"/>
                </a:solidFill>
                <a:effectLst/>
                <a:latin typeface="Helvetica" panose="020B0604020202020204" pitchFamily="34" charset="0"/>
              </a:rPr>
              <a:t>SpongeBob SquarePants!</a:t>
            </a:r>
            <a:br>
              <a:rPr lang="en-US" sz="1200" dirty="0"/>
            </a:br>
            <a:r>
              <a:rPr lang="en-US" sz="1200" b="0" i="0" dirty="0">
                <a:solidFill>
                  <a:srgbClr val="000000"/>
                </a:solidFill>
                <a:effectLst/>
                <a:latin typeface="Helvetica" panose="020B0604020202020204" pitchFamily="34" charset="0"/>
              </a:rPr>
              <a:t>If nautical nonsense, be something you wish.</a:t>
            </a:r>
            <a:br>
              <a:rPr lang="en-US" sz="1200" dirty="0"/>
            </a:br>
            <a:r>
              <a:rPr lang="en-US" sz="1200" b="0" i="0" dirty="0">
                <a:solidFill>
                  <a:srgbClr val="000000"/>
                </a:solidFill>
                <a:effectLst/>
                <a:latin typeface="Helvetica" panose="020B0604020202020204" pitchFamily="34" charset="0"/>
              </a:rPr>
              <a:t>SpongeBob SquarePants!</a:t>
            </a:r>
            <a:br>
              <a:rPr lang="en-US" sz="1200" dirty="0"/>
            </a:br>
            <a:r>
              <a:rPr lang="en-US" sz="1200" b="0" i="0" dirty="0">
                <a:solidFill>
                  <a:srgbClr val="000000"/>
                </a:solidFill>
                <a:effectLst/>
                <a:latin typeface="Helvetica" panose="020B0604020202020204" pitchFamily="34" charset="0"/>
              </a:rPr>
              <a:t>Then drop on the deck and flop like a fish!</a:t>
            </a:r>
            <a:br>
              <a:rPr lang="en-US" sz="1200" dirty="0"/>
            </a:br>
            <a:r>
              <a:rPr lang="en-US" sz="1200" b="0" i="0" dirty="0">
                <a:solidFill>
                  <a:srgbClr val="000000"/>
                </a:solidFill>
                <a:effectLst/>
                <a:latin typeface="Helvetica" panose="020B0604020202020204" pitchFamily="34" charset="0"/>
              </a:rPr>
              <a:t>SpongeBob SquarePants!</a:t>
            </a:r>
            <a:br>
              <a:rPr lang="en-US" sz="1200" dirty="0"/>
            </a:br>
            <a:r>
              <a:rPr lang="en-US" sz="1200" b="0" i="0" dirty="0">
                <a:solidFill>
                  <a:srgbClr val="000000"/>
                </a:solidFill>
                <a:effectLst/>
                <a:latin typeface="Helvetica" panose="020B0604020202020204" pitchFamily="34" charset="0"/>
              </a:rPr>
              <a:t>Ready?</a:t>
            </a:r>
            <a:br>
              <a:rPr lang="en-US" sz="1200" dirty="0"/>
            </a:br>
            <a:r>
              <a:rPr lang="en-US" sz="1200" b="0" i="0" dirty="0">
                <a:solidFill>
                  <a:srgbClr val="000000"/>
                </a:solidFill>
                <a:effectLst/>
                <a:latin typeface="Helvetica" panose="020B0604020202020204" pitchFamily="34" charset="0"/>
              </a:rPr>
              <a:t>SpongeBob SquarePants!</a:t>
            </a:r>
            <a:br>
              <a:rPr lang="en-US" sz="1200" dirty="0"/>
            </a:br>
            <a:r>
              <a:rPr lang="en-US" sz="1200" b="0" i="0" dirty="0">
                <a:solidFill>
                  <a:srgbClr val="000000"/>
                </a:solidFill>
                <a:effectLst/>
                <a:latin typeface="Helvetica" panose="020B0604020202020204" pitchFamily="34" charset="0"/>
              </a:rPr>
              <a:t>SpongeBob SquarePants!</a:t>
            </a:r>
            <a:br>
              <a:rPr lang="en-US" sz="1200" dirty="0"/>
            </a:br>
            <a:r>
              <a:rPr lang="en-US" sz="1200" b="0" i="0" dirty="0">
                <a:solidFill>
                  <a:srgbClr val="000000"/>
                </a:solidFill>
                <a:effectLst/>
                <a:latin typeface="Helvetica" panose="020B0604020202020204" pitchFamily="34" charset="0"/>
              </a:rPr>
              <a:t>SpongeBob SquarePants!</a:t>
            </a:r>
            <a:br>
              <a:rPr lang="en-US" sz="1400" dirty="0"/>
            </a:br>
            <a:endParaRPr lang="en-US" sz="1100" dirty="0">
              <a:latin typeface="Raleway Medium" panose="020B0603030101060003"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41"/>
        <p:cNvGrpSpPr/>
        <p:nvPr/>
      </p:nvGrpSpPr>
      <p:grpSpPr>
        <a:xfrm>
          <a:off x="0" y="0"/>
          <a:ext cx="0" cy="0"/>
          <a:chOff x="0" y="0"/>
          <a:chExt cx="0" cy="0"/>
        </a:xfrm>
      </p:grpSpPr>
      <p:sp>
        <p:nvSpPr>
          <p:cNvPr id="10" name="Google Shape;272;p29"/>
          <p:cNvSpPr txBox="1"/>
          <p:nvPr/>
        </p:nvSpPr>
        <p:spPr>
          <a:xfrm>
            <a:off x="3997200" y="238299"/>
            <a:ext cx="3665700" cy="4565675"/>
          </a:xfrm>
          <a:prstGeom prst="rect">
            <a:avLst/>
          </a:prstGeom>
          <a:noFill/>
          <a:ln>
            <a:noFill/>
          </a:ln>
        </p:spPr>
        <p:txBody>
          <a:bodyPr spcFirstLastPara="1" wrap="square" lIns="91425" tIns="91425" rIns="91425" bIns="91425" anchor="t" anchorCtr="0">
            <a:noAutofit/>
          </a:bodyPr>
          <a:lstStyle/>
          <a:p>
            <a:r>
              <a:rPr lang="vi-VN" sz="1600" b="1" dirty="0">
                <a:latin typeface="Raleway Medium" pitchFamily="2" charset="0"/>
              </a:rPr>
              <a:t>Ngón Tay Nhúc Nhích</a:t>
            </a:r>
            <a:endParaRPr lang="vi-VN" sz="1600" dirty="0">
              <a:latin typeface="Raleway Medium" pitchFamily="2" charset="0"/>
            </a:endParaRPr>
          </a:p>
          <a:p>
            <a:br>
              <a:rPr lang="vi-VN" sz="1600" dirty="0">
                <a:latin typeface="Raleway Medium" pitchFamily="2" charset="0"/>
              </a:rPr>
            </a:br>
            <a:r>
              <a:rPr lang="vi-VN" sz="1600" dirty="0">
                <a:latin typeface="Raleway Medium" pitchFamily="2" charset="0"/>
              </a:rPr>
              <a:t>Một ngón tay nhúc nhích này</a:t>
            </a:r>
            <a:br>
              <a:rPr lang="vi-VN" sz="1600" dirty="0">
                <a:latin typeface="Raleway Medium" pitchFamily="2" charset="0"/>
              </a:rPr>
            </a:br>
            <a:r>
              <a:rPr lang="vi-VN" sz="1600" dirty="0">
                <a:latin typeface="Raleway Medium" pitchFamily="2" charset="0"/>
              </a:rPr>
              <a:t>Một ngón tay nhúc nhích này</a:t>
            </a:r>
            <a:br>
              <a:rPr lang="vi-VN" sz="1600" dirty="0">
                <a:latin typeface="Raleway Medium" pitchFamily="2" charset="0"/>
              </a:rPr>
            </a:br>
            <a:r>
              <a:rPr lang="vi-VN" sz="1600" dirty="0">
                <a:latin typeface="Raleway Medium" pitchFamily="2" charset="0"/>
              </a:rPr>
              <a:t>Một ngón tay nhúc nhích cũng đủ làm ta vui rồi.</a:t>
            </a:r>
            <a:br>
              <a:rPr lang="vi-VN" sz="1600" dirty="0">
                <a:latin typeface="Raleway Medium" pitchFamily="2" charset="0"/>
              </a:rPr>
            </a:br>
            <a:br>
              <a:rPr lang="vi-VN" sz="1600" dirty="0">
                <a:latin typeface="Raleway Medium" pitchFamily="2" charset="0"/>
              </a:rPr>
            </a:br>
            <a:r>
              <a:rPr lang="vi-VN" sz="1600" dirty="0">
                <a:latin typeface="Raleway Medium" pitchFamily="2" charset="0"/>
              </a:rPr>
              <a:t>Hai ngón tay nhúc nhích này... (2)</a:t>
            </a:r>
            <a:br>
              <a:rPr lang="vi-VN" sz="1600" dirty="0">
                <a:latin typeface="Raleway Medium" pitchFamily="2" charset="0"/>
              </a:rPr>
            </a:br>
            <a:r>
              <a:rPr lang="vi-VN" sz="1600" dirty="0">
                <a:latin typeface="Raleway Medium" pitchFamily="2" charset="0"/>
              </a:rPr>
              <a:t>Mười ngón tay nhúc nhích này (10)</a:t>
            </a:r>
          </a:p>
          <a:p>
            <a:pPr marL="0" lvl="0" indent="0" algn="l" rtl="0">
              <a:spcBef>
                <a:spcPts val="0"/>
              </a:spcBef>
              <a:spcAft>
                <a:spcPts val="0"/>
              </a:spcAft>
              <a:buNone/>
            </a:pPr>
            <a:endParaRPr lang="en" sz="1200" dirty="0">
              <a:solidFill>
                <a:schemeClr val="dk1"/>
              </a:solidFill>
              <a:latin typeface="Raleway Medium" panose="020B0603030101060003" pitchFamily="34" charset="0"/>
            </a:endParaRPr>
          </a:p>
        </p:txBody>
      </p:sp>
      <p:sp>
        <p:nvSpPr>
          <p:cNvPr id="250" name="Google Shape;250;p27"/>
          <p:cNvSpPr txBox="1"/>
          <p:nvPr/>
        </p:nvSpPr>
        <p:spPr>
          <a:xfrm>
            <a:off x="117499" y="238300"/>
            <a:ext cx="3768701" cy="4327400"/>
          </a:xfrm>
          <a:prstGeom prst="rect">
            <a:avLst/>
          </a:prstGeom>
          <a:noFill/>
          <a:ln>
            <a:noFill/>
          </a:ln>
        </p:spPr>
        <p:txBody>
          <a:bodyPr spcFirstLastPara="1" wrap="square" lIns="91425" tIns="91425" rIns="91425" bIns="91425" anchor="t" anchorCtr="0">
            <a:noAutofit/>
          </a:bodyPr>
          <a:lstStyle/>
          <a:p>
            <a:pPr algn="l"/>
            <a:r>
              <a:rPr lang="en-US" sz="1600" b="1" i="0" dirty="0">
                <a:solidFill>
                  <a:srgbClr val="333333"/>
                </a:solidFill>
                <a:effectLst/>
                <a:latin typeface="Raleway Medium" pitchFamily="2" charset="0"/>
              </a:rPr>
              <a:t>My Turtle Swims Sideways</a:t>
            </a:r>
          </a:p>
          <a:p>
            <a:pPr algn="l"/>
            <a:endParaRPr lang="en-US" sz="1600" dirty="0">
              <a:solidFill>
                <a:srgbClr val="333333"/>
              </a:solidFill>
              <a:latin typeface="Raleway Medium" pitchFamily="2" charset="0"/>
            </a:endParaRPr>
          </a:p>
          <a:p>
            <a:pPr algn="l"/>
            <a:r>
              <a:rPr lang="en-US" sz="1600" b="0" i="0" dirty="0">
                <a:solidFill>
                  <a:srgbClr val="333333"/>
                </a:solidFill>
                <a:effectLst/>
                <a:latin typeface="Raleway Medium" pitchFamily="2" charset="0"/>
              </a:rPr>
              <a:t>My turtle swims sideways.</a:t>
            </a:r>
            <a:endParaRPr lang="en-US" sz="1600" i="1" dirty="0">
              <a:solidFill>
                <a:srgbClr val="333333"/>
              </a:solidFill>
              <a:latin typeface="Raleway Medium" pitchFamily="2" charset="0"/>
            </a:endParaRPr>
          </a:p>
          <a:p>
            <a:pPr algn="l"/>
            <a:r>
              <a:rPr lang="en-US" sz="1600" b="0" i="0" dirty="0">
                <a:solidFill>
                  <a:srgbClr val="333333"/>
                </a:solidFill>
                <a:effectLst/>
                <a:latin typeface="Raleway Medium" pitchFamily="2" charset="0"/>
              </a:rPr>
              <a:t>Your turtle swims upside down.</a:t>
            </a:r>
          </a:p>
          <a:p>
            <a:pPr algn="l"/>
            <a:r>
              <a:rPr lang="en-US" sz="1600" b="0" i="0" dirty="0">
                <a:solidFill>
                  <a:srgbClr val="333333"/>
                </a:solidFill>
                <a:effectLst/>
                <a:latin typeface="Raleway Medium" pitchFamily="2" charset="0"/>
              </a:rPr>
              <a:t>My turtle swims sideways.</a:t>
            </a:r>
          </a:p>
          <a:p>
            <a:pPr algn="l"/>
            <a:r>
              <a:rPr lang="en-US" sz="1600" b="0" i="0" dirty="0">
                <a:solidFill>
                  <a:srgbClr val="333333"/>
                </a:solidFill>
                <a:effectLst/>
                <a:latin typeface="Raleway Medium" pitchFamily="2" charset="0"/>
              </a:rPr>
              <a:t>Your turtle is DEAD!</a:t>
            </a:r>
          </a:p>
        </p:txBody>
      </p:sp>
      <p:cxnSp>
        <p:nvCxnSpPr>
          <p:cNvPr id="12" name="Google Shape;56;p13"/>
          <p:cNvCxnSpPr/>
          <p:nvPr/>
        </p:nvCxnSpPr>
        <p:spPr>
          <a:xfrm>
            <a:off x="3886200" y="0"/>
            <a:ext cx="0" cy="10058400"/>
          </a:xfrm>
          <a:prstGeom prst="straightConnector1">
            <a:avLst/>
          </a:prstGeom>
          <a:noFill/>
          <a:ln w="9525" cap="flat" cmpd="sng">
            <a:solidFill>
              <a:schemeClr val="bg1">
                <a:lumMod val="75000"/>
              </a:schemeClr>
            </a:solidFill>
            <a:prstDash val="solid"/>
            <a:round/>
            <a:headEnd type="none" w="med" len="med"/>
            <a:tailEnd type="none" w="med" len="med"/>
          </a:ln>
        </p:spPr>
      </p:cxnSp>
      <p:cxnSp>
        <p:nvCxnSpPr>
          <p:cNvPr id="13" name="Google Shape;57;p13"/>
          <p:cNvCxnSpPr/>
          <p:nvPr/>
        </p:nvCxnSpPr>
        <p:spPr>
          <a:xfrm>
            <a:off x="0" y="5029200"/>
            <a:ext cx="7772400" cy="0"/>
          </a:xfrm>
          <a:prstGeom prst="straightConnector1">
            <a:avLst/>
          </a:prstGeom>
          <a:noFill/>
          <a:ln w="9525" cap="flat" cmpd="sng">
            <a:solidFill>
              <a:schemeClr val="bg1">
                <a:lumMod val="75000"/>
              </a:schemeClr>
            </a:solidFill>
            <a:prstDash val="solid"/>
            <a:round/>
            <a:headEnd type="none" w="med" len="med"/>
            <a:tailEnd type="none" w="med" len="med"/>
          </a:ln>
        </p:spPr>
      </p:cxnSp>
      <p:sp>
        <p:nvSpPr>
          <p:cNvPr id="14" name="Google Shape;78;p15"/>
          <p:cNvSpPr txBox="1"/>
          <p:nvPr/>
        </p:nvSpPr>
        <p:spPr>
          <a:xfrm>
            <a:off x="228600" y="4565700"/>
            <a:ext cx="457200" cy="234900"/>
          </a:xfrm>
          <a:prstGeom prst="rect">
            <a:avLst/>
          </a:prstGeom>
          <a:noFill/>
          <a:ln>
            <a:noFill/>
          </a:ln>
        </p:spPr>
        <p:txBody>
          <a:bodyPr spcFirstLastPara="1" wrap="square" lIns="0" tIns="0" rIns="0" bIns="0" anchor="b" anchorCtr="0">
            <a:noAutofit/>
          </a:bodyPr>
          <a:lstStyle/>
          <a:p>
            <a:pPr marL="0" lvl="0" indent="0" rtl="0">
              <a:spcBef>
                <a:spcPts val="0"/>
              </a:spcBef>
              <a:spcAft>
                <a:spcPts val="0"/>
              </a:spcAft>
              <a:buNone/>
            </a:pPr>
            <a:r>
              <a:rPr lang="en" sz="1200" dirty="0">
                <a:latin typeface="Raleway Medium" panose="020B0603030101060003" pitchFamily="34" charset="0"/>
              </a:rPr>
              <a:t>22</a:t>
            </a:r>
            <a:endParaRPr sz="1200" dirty="0">
              <a:latin typeface="Raleway Medium" panose="020B0603030101060003" pitchFamily="34" charset="0"/>
            </a:endParaRPr>
          </a:p>
        </p:txBody>
      </p:sp>
      <p:sp>
        <p:nvSpPr>
          <p:cNvPr id="15" name="Google Shape;79;p15"/>
          <p:cNvSpPr txBox="1"/>
          <p:nvPr/>
        </p:nvSpPr>
        <p:spPr>
          <a:xfrm>
            <a:off x="7086600" y="4565700"/>
            <a:ext cx="457200" cy="234900"/>
          </a:xfrm>
          <a:prstGeom prst="rect">
            <a:avLst/>
          </a:prstGeom>
          <a:noFill/>
          <a:ln>
            <a:noFill/>
          </a:ln>
        </p:spPr>
        <p:txBody>
          <a:bodyPr spcFirstLastPara="1" wrap="square" lIns="0" tIns="0" rIns="0" bIns="0" anchor="b" anchorCtr="0">
            <a:noAutofit/>
          </a:bodyPr>
          <a:lstStyle/>
          <a:p>
            <a:pPr marL="0" lvl="0" indent="0" algn="r" rtl="0">
              <a:spcBef>
                <a:spcPts val="0"/>
              </a:spcBef>
              <a:spcAft>
                <a:spcPts val="0"/>
              </a:spcAft>
              <a:buNone/>
            </a:pPr>
            <a:r>
              <a:rPr lang="en" sz="1200" dirty="0">
                <a:latin typeface="Raleway Medium" panose="020B0603030101060003" pitchFamily="34" charset="0"/>
              </a:rPr>
              <a:t>11</a:t>
            </a:r>
            <a:endParaRPr sz="1200" dirty="0">
              <a:latin typeface="Raleway Medium" panose="020B0603030101060003" pitchFamily="34" charset="0"/>
            </a:endParaRPr>
          </a:p>
        </p:txBody>
      </p:sp>
      <p:sp>
        <p:nvSpPr>
          <p:cNvPr id="16" name="Google Shape;78;p15"/>
          <p:cNvSpPr txBox="1"/>
          <p:nvPr/>
        </p:nvSpPr>
        <p:spPr>
          <a:xfrm>
            <a:off x="228600" y="9588600"/>
            <a:ext cx="457200" cy="234900"/>
          </a:xfrm>
          <a:prstGeom prst="rect">
            <a:avLst/>
          </a:prstGeom>
          <a:noFill/>
          <a:ln>
            <a:noFill/>
          </a:ln>
        </p:spPr>
        <p:txBody>
          <a:bodyPr spcFirstLastPara="1" wrap="square" lIns="0" tIns="0" rIns="0" bIns="0" anchor="b" anchorCtr="0">
            <a:noAutofit/>
          </a:bodyPr>
          <a:lstStyle/>
          <a:p>
            <a:pPr marL="0" lvl="0" indent="0" rtl="0">
              <a:spcBef>
                <a:spcPts val="0"/>
              </a:spcBef>
              <a:spcAft>
                <a:spcPts val="0"/>
              </a:spcAft>
              <a:buNone/>
            </a:pPr>
            <a:r>
              <a:rPr lang="en" sz="1200" dirty="0">
                <a:latin typeface="Raleway Medium" panose="020B0603030101060003" pitchFamily="34" charset="0"/>
              </a:rPr>
              <a:t>22</a:t>
            </a:r>
            <a:endParaRPr sz="1200" dirty="0">
              <a:latin typeface="Raleway Medium" panose="020B0603030101060003" pitchFamily="34" charset="0"/>
            </a:endParaRPr>
          </a:p>
        </p:txBody>
      </p:sp>
      <p:sp>
        <p:nvSpPr>
          <p:cNvPr id="17" name="Google Shape;79;p15"/>
          <p:cNvSpPr txBox="1"/>
          <p:nvPr/>
        </p:nvSpPr>
        <p:spPr>
          <a:xfrm>
            <a:off x="7086600" y="9588600"/>
            <a:ext cx="457200" cy="234900"/>
          </a:xfrm>
          <a:prstGeom prst="rect">
            <a:avLst/>
          </a:prstGeom>
          <a:noFill/>
          <a:ln>
            <a:noFill/>
          </a:ln>
        </p:spPr>
        <p:txBody>
          <a:bodyPr spcFirstLastPara="1" wrap="square" lIns="0" tIns="0" rIns="0" bIns="0" anchor="b" anchorCtr="0">
            <a:noAutofit/>
          </a:bodyPr>
          <a:lstStyle/>
          <a:p>
            <a:pPr marL="0" lvl="0" indent="0" algn="r" rtl="0">
              <a:spcBef>
                <a:spcPts val="0"/>
              </a:spcBef>
              <a:spcAft>
                <a:spcPts val="0"/>
              </a:spcAft>
              <a:buNone/>
            </a:pPr>
            <a:r>
              <a:rPr lang="en" sz="1200" dirty="0">
                <a:latin typeface="Raleway Medium" panose="020B0603030101060003" pitchFamily="34" charset="0"/>
              </a:rPr>
              <a:t> 11</a:t>
            </a:r>
            <a:endParaRPr sz="1200" dirty="0">
              <a:latin typeface="Raleway Medium" panose="020B0603030101060003" pitchFamily="34" charset="0"/>
            </a:endParaRPr>
          </a:p>
        </p:txBody>
      </p:sp>
      <p:sp>
        <p:nvSpPr>
          <p:cNvPr id="19" name="Google Shape;272;p29">
            <a:extLst>
              <a:ext uri="{FF2B5EF4-FFF2-40B4-BE49-F238E27FC236}">
                <a16:creationId xmlns:a16="http://schemas.microsoft.com/office/drawing/2014/main" id="{284D5AF6-421C-4ECB-BEED-79F577E60400}"/>
              </a:ext>
            </a:extLst>
          </p:cNvPr>
          <p:cNvSpPr txBox="1"/>
          <p:nvPr/>
        </p:nvSpPr>
        <p:spPr>
          <a:xfrm>
            <a:off x="3997200" y="5274452"/>
            <a:ext cx="3665700" cy="4565675"/>
          </a:xfrm>
          <a:prstGeom prst="rect">
            <a:avLst/>
          </a:prstGeom>
          <a:noFill/>
          <a:ln>
            <a:noFill/>
          </a:ln>
        </p:spPr>
        <p:txBody>
          <a:bodyPr spcFirstLastPara="1" wrap="square" lIns="91425" tIns="91425" rIns="91425" bIns="91425" anchor="t" anchorCtr="0">
            <a:noAutofit/>
          </a:bodyPr>
          <a:lstStyle/>
          <a:p>
            <a:r>
              <a:rPr lang="vi-VN" sz="1600" b="1" dirty="0">
                <a:latin typeface="Raleway Medium" pitchFamily="2" charset="0"/>
              </a:rPr>
              <a:t>Ngón Tay Nhúc Nhích</a:t>
            </a:r>
            <a:endParaRPr lang="vi-VN" sz="1600" dirty="0">
              <a:latin typeface="Raleway Medium" pitchFamily="2" charset="0"/>
            </a:endParaRPr>
          </a:p>
          <a:p>
            <a:br>
              <a:rPr lang="vi-VN" sz="1600" dirty="0">
                <a:latin typeface="Raleway Medium" pitchFamily="2" charset="0"/>
              </a:rPr>
            </a:br>
            <a:r>
              <a:rPr lang="vi-VN" sz="1600" dirty="0">
                <a:latin typeface="Raleway Medium" pitchFamily="2" charset="0"/>
              </a:rPr>
              <a:t>Một ngón tay nhúc nhích này</a:t>
            </a:r>
            <a:br>
              <a:rPr lang="vi-VN" sz="1600" dirty="0">
                <a:latin typeface="Raleway Medium" pitchFamily="2" charset="0"/>
              </a:rPr>
            </a:br>
            <a:r>
              <a:rPr lang="vi-VN" sz="1600" dirty="0">
                <a:latin typeface="Raleway Medium" pitchFamily="2" charset="0"/>
              </a:rPr>
              <a:t>Một ngón tay nhúc nhích này</a:t>
            </a:r>
            <a:br>
              <a:rPr lang="vi-VN" sz="1600" dirty="0">
                <a:latin typeface="Raleway Medium" pitchFamily="2" charset="0"/>
              </a:rPr>
            </a:br>
            <a:r>
              <a:rPr lang="vi-VN" sz="1600" dirty="0">
                <a:latin typeface="Raleway Medium" pitchFamily="2" charset="0"/>
              </a:rPr>
              <a:t>Một ngón tay nhúc nhích cũng đủ làm ta vui rồi.</a:t>
            </a:r>
            <a:br>
              <a:rPr lang="vi-VN" sz="1600" dirty="0">
                <a:latin typeface="Raleway Medium" pitchFamily="2" charset="0"/>
              </a:rPr>
            </a:br>
            <a:br>
              <a:rPr lang="vi-VN" sz="1600" dirty="0">
                <a:latin typeface="Raleway Medium" pitchFamily="2" charset="0"/>
              </a:rPr>
            </a:br>
            <a:r>
              <a:rPr lang="vi-VN" sz="1600" dirty="0">
                <a:latin typeface="Raleway Medium" pitchFamily="2" charset="0"/>
              </a:rPr>
              <a:t>Hai ngón tay nhúc nhích này... (2)</a:t>
            </a:r>
            <a:br>
              <a:rPr lang="vi-VN" sz="1600" dirty="0">
                <a:latin typeface="Raleway Medium" pitchFamily="2" charset="0"/>
              </a:rPr>
            </a:br>
            <a:r>
              <a:rPr lang="vi-VN" sz="1600" dirty="0">
                <a:latin typeface="Raleway Medium" pitchFamily="2" charset="0"/>
              </a:rPr>
              <a:t>Mười ngón tay nhúc nhích này (10)</a:t>
            </a:r>
          </a:p>
          <a:p>
            <a:pPr marL="0" lvl="0" indent="0" algn="l" rtl="0">
              <a:spcBef>
                <a:spcPts val="0"/>
              </a:spcBef>
              <a:spcAft>
                <a:spcPts val="0"/>
              </a:spcAft>
              <a:buNone/>
            </a:pPr>
            <a:endParaRPr lang="en" sz="1200" dirty="0">
              <a:solidFill>
                <a:schemeClr val="dk1"/>
              </a:solidFill>
              <a:latin typeface="Raleway Medium" panose="020B0603030101060003" pitchFamily="34" charset="0"/>
            </a:endParaRPr>
          </a:p>
        </p:txBody>
      </p:sp>
      <p:sp>
        <p:nvSpPr>
          <p:cNvPr id="20" name="Google Shape;250;p27">
            <a:extLst>
              <a:ext uri="{FF2B5EF4-FFF2-40B4-BE49-F238E27FC236}">
                <a16:creationId xmlns:a16="http://schemas.microsoft.com/office/drawing/2014/main" id="{D014A82D-667F-463A-989F-5A974A03DCC4}"/>
              </a:ext>
            </a:extLst>
          </p:cNvPr>
          <p:cNvSpPr txBox="1"/>
          <p:nvPr/>
        </p:nvSpPr>
        <p:spPr>
          <a:xfrm>
            <a:off x="117498" y="5274452"/>
            <a:ext cx="3768701" cy="4327400"/>
          </a:xfrm>
          <a:prstGeom prst="rect">
            <a:avLst/>
          </a:prstGeom>
          <a:noFill/>
          <a:ln>
            <a:noFill/>
          </a:ln>
        </p:spPr>
        <p:txBody>
          <a:bodyPr spcFirstLastPara="1" wrap="square" lIns="91425" tIns="91425" rIns="91425" bIns="91425" anchor="t" anchorCtr="0">
            <a:noAutofit/>
          </a:bodyPr>
          <a:lstStyle/>
          <a:p>
            <a:pPr algn="l"/>
            <a:r>
              <a:rPr lang="en-US" sz="1600" b="1" i="0" dirty="0">
                <a:solidFill>
                  <a:srgbClr val="333333"/>
                </a:solidFill>
                <a:effectLst/>
                <a:latin typeface="Raleway Medium" pitchFamily="2" charset="0"/>
              </a:rPr>
              <a:t>My Turtle Swims Sideways</a:t>
            </a:r>
          </a:p>
          <a:p>
            <a:pPr algn="l"/>
            <a:endParaRPr lang="en-US" sz="1600" dirty="0">
              <a:solidFill>
                <a:srgbClr val="333333"/>
              </a:solidFill>
              <a:latin typeface="Raleway Medium" pitchFamily="2" charset="0"/>
            </a:endParaRPr>
          </a:p>
          <a:p>
            <a:pPr algn="l"/>
            <a:r>
              <a:rPr lang="en-US" sz="1600" b="0" i="0" dirty="0">
                <a:solidFill>
                  <a:srgbClr val="333333"/>
                </a:solidFill>
                <a:effectLst/>
                <a:latin typeface="Raleway Medium" pitchFamily="2" charset="0"/>
              </a:rPr>
              <a:t>My turtle swims sideways.</a:t>
            </a:r>
            <a:endParaRPr lang="en-US" sz="1600" i="1" dirty="0">
              <a:solidFill>
                <a:srgbClr val="333333"/>
              </a:solidFill>
              <a:latin typeface="Raleway Medium" pitchFamily="2" charset="0"/>
            </a:endParaRPr>
          </a:p>
          <a:p>
            <a:pPr algn="l"/>
            <a:r>
              <a:rPr lang="en-US" sz="1600" b="0" i="0" dirty="0">
                <a:solidFill>
                  <a:srgbClr val="333333"/>
                </a:solidFill>
                <a:effectLst/>
                <a:latin typeface="Raleway Medium" pitchFamily="2" charset="0"/>
              </a:rPr>
              <a:t>Your turtle swims upside down.</a:t>
            </a:r>
          </a:p>
          <a:p>
            <a:pPr algn="l"/>
            <a:r>
              <a:rPr lang="en-US" sz="1600" b="0" i="0" dirty="0">
                <a:solidFill>
                  <a:srgbClr val="333333"/>
                </a:solidFill>
                <a:effectLst/>
                <a:latin typeface="Raleway Medium" pitchFamily="2" charset="0"/>
              </a:rPr>
              <a:t>My turtle swims sideways.</a:t>
            </a:r>
          </a:p>
          <a:p>
            <a:pPr algn="l"/>
            <a:r>
              <a:rPr lang="en-US" sz="1600" b="0" i="0" dirty="0">
                <a:solidFill>
                  <a:srgbClr val="333333"/>
                </a:solidFill>
                <a:effectLst/>
                <a:latin typeface="Raleway Medium" pitchFamily="2" charset="0"/>
              </a:rPr>
              <a:t>Your turtle is DEAD!</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55"/>
        <p:cNvGrpSpPr/>
        <p:nvPr/>
      </p:nvGrpSpPr>
      <p:grpSpPr>
        <a:xfrm>
          <a:off x="0" y="0"/>
          <a:ext cx="0" cy="0"/>
          <a:chOff x="0" y="0"/>
          <a:chExt cx="0" cy="0"/>
        </a:xfrm>
      </p:grpSpPr>
      <p:sp>
        <p:nvSpPr>
          <p:cNvPr id="258" name="Google Shape;258;p28"/>
          <p:cNvSpPr txBox="1"/>
          <p:nvPr/>
        </p:nvSpPr>
        <p:spPr>
          <a:xfrm>
            <a:off x="3997200" y="238300"/>
            <a:ext cx="3665700" cy="3651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sz="1600" b="1" dirty="0">
                <a:latin typeface="Raleway Medium" panose="020B0603030101060003" pitchFamily="34" charset="0"/>
              </a:rPr>
              <a:t>Fast Food</a:t>
            </a:r>
            <a:endParaRPr sz="1600" b="1" dirty="0">
              <a:latin typeface="Raleway Medium" panose="020B0603030101060003" pitchFamily="34" charset="0"/>
            </a:endParaRPr>
          </a:p>
          <a:p>
            <a:pPr>
              <a:buClr>
                <a:schemeClr val="dk1"/>
              </a:buClr>
              <a:buSzPts val="1100"/>
            </a:pPr>
            <a:endParaRPr lang="en" sz="1600"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en" sz="1600" dirty="0">
                <a:latin typeface="Raleway Medium" panose="020B0603030101060003" pitchFamily="34" charset="0"/>
              </a:rPr>
              <a:t>A Pizza Hut, a Pizza Hut,</a:t>
            </a:r>
            <a:endParaRPr sz="1600"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en" sz="1600" dirty="0">
                <a:latin typeface="Raleway Medium" panose="020B0603030101060003" pitchFamily="34" charset="0"/>
              </a:rPr>
              <a:t>Kentucky Fried Chicken and a Pizza Hut.</a:t>
            </a:r>
            <a:endParaRPr sz="1600"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en" sz="1600" dirty="0">
                <a:latin typeface="Raleway Medium" panose="020B0603030101060003" pitchFamily="34" charset="0"/>
              </a:rPr>
              <a:t>A Pizza Hut, a Pizza Hut,</a:t>
            </a:r>
            <a:endParaRPr sz="1600"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en" sz="1600" dirty="0">
                <a:latin typeface="Raleway Medium" panose="020B0603030101060003" pitchFamily="34" charset="0"/>
              </a:rPr>
              <a:t>Kentucky Fried Chicken and a Pizza Hut.</a:t>
            </a:r>
          </a:p>
          <a:p>
            <a:pPr marL="0" lvl="0" indent="0" algn="l" rtl="0">
              <a:spcBef>
                <a:spcPts val="0"/>
              </a:spcBef>
              <a:spcAft>
                <a:spcPts val="0"/>
              </a:spcAft>
              <a:buClr>
                <a:schemeClr val="dk1"/>
              </a:buClr>
              <a:buSzPts val="1100"/>
              <a:buFont typeface="Arial"/>
              <a:buNone/>
            </a:pPr>
            <a:r>
              <a:rPr lang="en-US" sz="1600" dirty="0">
                <a:latin typeface="Raleway Medium" panose="020B0603030101060003" pitchFamily="34" charset="0"/>
              </a:rPr>
              <a:t> </a:t>
            </a:r>
            <a:endParaRPr sz="1600"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en" sz="1600" dirty="0">
                <a:latin typeface="Raleway Medium" panose="020B0603030101060003" pitchFamily="34" charset="0"/>
              </a:rPr>
              <a:t>McDonald’s, McDonald’s,</a:t>
            </a:r>
            <a:endParaRPr sz="1600"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en" sz="1600" dirty="0">
                <a:latin typeface="Raleway Medium" panose="020B0603030101060003" pitchFamily="34" charset="0"/>
              </a:rPr>
              <a:t>Kentucky Fried Chicken and a Pizza Hut.</a:t>
            </a:r>
            <a:endParaRPr sz="1600"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en" sz="1600" dirty="0">
                <a:latin typeface="Raleway Medium" panose="020B0603030101060003" pitchFamily="34" charset="0"/>
              </a:rPr>
              <a:t>McDonald’s, McDonald’s</a:t>
            </a:r>
            <a:endParaRPr sz="1600"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en" sz="1600" dirty="0">
                <a:latin typeface="Raleway Medium" panose="020B0603030101060003" pitchFamily="34" charset="0"/>
              </a:rPr>
              <a:t>Kentucky Fried Chicken and a Pizza Hut.</a:t>
            </a:r>
            <a:endParaRPr sz="1600"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endParaRPr sz="1600" dirty="0">
              <a:latin typeface="Raleway Medium" panose="020B0603030101060003" pitchFamily="34" charset="0"/>
            </a:endParaRPr>
          </a:p>
        </p:txBody>
      </p:sp>
      <p:cxnSp>
        <p:nvCxnSpPr>
          <p:cNvPr id="12" name="Google Shape;56;p13"/>
          <p:cNvCxnSpPr/>
          <p:nvPr/>
        </p:nvCxnSpPr>
        <p:spPr>
          <a:xfrm>
            <a:off x="3886200" y="0"/>
            <a:ext cx="0" cy="10058400"/>
          </a:xfrm>
          <a:prstGeom prst="straightConnector1">
            <a:avLst/>
          </a:prstGeom>
          <a:noFill/>
          <a:ln w="9525" cap="flat" cmpd="sng">
            <a:solidFill>
              <a:schemeClr val="bg1">
                <a:lumMod val="75000"/>
              </a:schemeClr>
            </a:solidFill>
            <a:prstDash val="solid"/>
            <a:round/>
            <a:headEnd type="none" w="med" len="med"/>
            <a:tailEnd type="none" w="med" len="med"/>
          </a:ln>
        </p:spPr>
      </p:cxnSp>
      <p:cxnSp>
        <p:nvCxnSpPr>
          <p:cNvPr id="13" name="Google Shape;57;p13"/>
          <p:cNvCxnSpPr/>
          <p:nvPr/>
        </p:nvCxnSpPr>
        <p:spPr>
          <a:xfrm>
            <a:off x="0" y="5029200"/>
            <a:ext cx="7772400" cy="0"/>
          </a:xfrm>
          <a:prstGeom prst="straightConnector1">
            <a:avLst/>
          </a:prstGeom>
          <a:noFill/>
          <a:ln w="9525" cap="flat" cmpd="sng">
            <a:solidFill>
              <a:schemeClr val="bg1">
                <a:lumMod val="75000"/>
              </a:schemeClr>
            </a:solidFill>
            <a:prstDash val="solid"/>
            <a:round/>
            <a:headEnd type="none" w="med" len="med"/>
            <a:tailEnd type="none" w="med" len="med"/>
          </a:ln>
        </p:spPr>
      </p:cxnSp>
      <p:sp>
        <p:nvSpPr>
          <p:cNvPr id="14" name="Google Shape;78;p15"/>
          <p:cNvSpPr txBox="1"/>
          <p:nvPr/>
        </p:nvSpPr>
        <p:spPr>
          <a:xfrm>
            <a:off x="228600" y="4565700"/>
            <a:ext cx="457200" cy="234900"/>
          </a:xfrm>
          <a:prstGeom prst="rect">
            <a:avLst/>
          </a:prstGeom>
          <a:noFill/>
          <a:ln>
            <a:noFill/>
          </a:ln>
        </p:spPr>
        <p:txBody>
          <a:bodyPr spcFirstLastPara="1" wrap="square" lIns="0" tIns="0" rIns="0" bIns="0" anchor="b" anchorCtr="0">
            <a:noAutofit/>
          </a:bodyPr>
          <a:lstStyle/>
          <a:p>
            <a:pPr marL="0" lvl="0" indent="0" rtl="0">
              <a:spcBef>
                <a:spcPts val="0"/>
              </a:spcBef>
              <a:spcAft>
                <a:spcPts val="0"/>
              </a:spcAft>
              <a:buNone/>
            </a:pPr>
            <a:r>
              <a:rPr lang="en" sz="1200" dirty="0">
                <a:latin typeface="Raleway Medium" panose="020B0603030101060003" pitchFamily="34" charset="0"/>
              </a:rPr>
              <a:t>12</a:t>
            </a:r>
            <a:endParaRPr sz="1200" dirty="0">
              <a:latin typeface="Raleway Medium" panose="020B0603030101060003" pitchFamily="34" charset="0"/>
            </a:endParaRPr>
          </a:p>
        </p:txBody>
      </p:sp>
      <p:sp>
        <p:nvSpPr>
          <p:cNvPr id="15" name="Google Shape;79;p15"/>
          <p:cNvSpPr txBox="1"/>
          <p:nvPr/>
        </p:nvSpPr>
        <p:spPr>
          <a:xfrm>
            <a:off x="7086600" y="4565700"/>
            <a:ext cx="457200" cy="234900"/>
          </a:xfrm>
          <a:prstGeom prst="rect">
            <a:avLst/>
          </a:prstGeom>
          <a:noFill/>
          <a:ln>
            <a:noFill/>
          </a:ln>
        </p:spPr>
        <p:txBody>
          <a:bodyPr spcFirstLastPara="1" wrap="square" lIns="0" tIns="0" rIns="0" bIns="0" anchor="b" anchorCtr="0">
            <a:noAutofit/>
          </a:bodyPr>
          <a:lstStyle/>
          <a:p>
            <a:pPr marL="0" lvl="0" indent="0" algn="r" rtl="0">
              <a:spcBef>
                <a:spcPts val="0"/>
              </a:spcBef>
              <a:spcAft>
                <a:spcPts val="0"/>
              </a:spcAft>
              <a:buNone/>
            </a:pPr>
            <a:r>
              <a:rPr lang="en" sz="1200" dirty="0">
                <a:latin typeface="Raleway Medium" panose="020B0603030101060003" pitchFamily="34" charset="0"/>
              </a:rPr>
              <a:t>21</a:t>
            </a:r>
            <a:endParaRPr sz="1200" dirty="0">
              <a:latin typeface="Raleway Medium" panose="020B0603030101060003" pitchFamily="34" charset="0"/>
            </a:endParaRPr>
          </a:p>
        </p:txBody>
      </p:sp>
      <p:sp>
        <p:nvSpPr>
          <p:cNvPr id="16" name="Google Shape;78;p15"/>
          <p:cNvSpPr txBox="1"/>
          <p:nvPr/>
        </p:nvSpPr>
        <p:spPr>
          <a:xfrm>
            <a:off x="228600" y="9588600"/>
            <a:ext cx="457200" cy="234900"/>
          </a:xfrm>
          <a:prstGeom prst="rect">
            <a:avLst/>
          </a:prstGeom>
          <a:noFill/>
          <a:ln>
            <a:noFill/>
          </a:ln>
        </p:spPr>
        <p:txBody>
          <a:bodyPr spcFirstLastPara="1" wrap="square" lIns="0" tIns="0" rIns="0" bIns="0" anchor="b" anchorCtr="0">
            <a:noAutofit/>
          </a:bodyPr>
          <a:lstStyle/>
          <a:p>
            <a:pPr marL="0" lvl="0" indent="0" rtl="0">
              <a:spcBef>
                <a:spcPts val="0"/>
              </a:spcBef>
              <a:spcAft>
                <a:spcPts val="0"/>
              </a:spcAft>
              <a:buNone/>
            </a:pPr>
            <a:r>
              <a:rPr lang="en" sz="1200" dirty="0">
                <a:latin typeface="Raleway Medium" panose="020B0603030101060003" pitchFamily="34" charset="0"/>
              </a:rPr>
              <a:t>12</a:t>
            </a:r>
            <a:endParaRPr sz="1200" dirty="0">
              <a:latin typeface="Raleway Medium" panose="020B0603030101060003" pitchFamily="34" charset="0"/>
            </a:endParaRPr>
          </a:p>
        </p:txBody>
      </p:sp>
      <p:sp>
        <p:nvSpPr>
          <p:cNvPr id="17" name="Google Shape;79;p15"/>
          <p:cNvSpPr txBox="1"/>
          <p:nvPr/>
        </p:nvSpPr>
        <p:spPr>
          <a:xfrm>
            <a:off x="7086600" y="9588600"/>
            <a:ext cx="457200" cy="234900"/>
          </a:xfrm>
          <a:prstGeom prst="rect">
            <a:avLst/>
          </a:prstGeom>
          <a:noFill/>
          <a:ln>
            <a:noFill/>
          </a:ln>
        </p:spPr>
        <p:txBody>
          <a:bodyPr spcFirstLastPara="1" wrap="square" lIns="0" tIns="0" rIns="0" bIns="0" anchor="b" anchorCtr="0">
            <a:noAutofit/>
          </a:bodyPr>
          <a:lstStyle/>
          <a:p>
            <a:pPr marL="0" lvl="0" indent="0" algn="r" rtl="0">
              <a:spcBef>
                <a:spcPts val="0"/>
              </a:spcBef>
              <a:spcAft>
                <a:spcPts val="0"/>
              </a:spcAft>
              <a:buNone/>
            </a:pPr>
            <a:r>
              <a:rPr lang="en" sz="1200" dirty="0">
                <a:latin typeface="Raleway Medium" panose="020B0603030101060003" pitchFamily="34" charset="0"/>
              </a:rPr>
              <a:t> 21</a:t>
            </a:r>
            <a:endParaRPr sz="1200" dirty="0">
              <a:latin typeface="Raleway Medium" panose="020B0603030101060003" pitchFamily="34" charset="0"/>
            </a:endParaRPr>
          </a:p>
        </p:txBody>
      </p:sp>
      <p:sp>
        <p:nvSpPr>
          <p:cNvPr id="11" name="Google Shape;258;p28"/>
          <p:cNvSpPr txBox="1"/>
          <p:nvPr/>
        </p:nvSpPr>
        <p:spPr>
          <a:xfrm>
            <a:off x="3997200" y="5236577"/>
            <a:ext cx="3665700" cy="3651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sz="1600" b="1" dirty="0">
                <a:latin typeface="Raleway Medium" panose="020B0603030101060003" pitchFamily="34" charset="0"/>
              </a:rPr>
              <a:t>Fast Food</a:t>
            </a:r>
            <a:endParaRPr sz="1600" b="1" dirty="0">
              <a:latin typeface="Raleway Medium" panose="020B0603030101060003" pitchFamily="34" charset="0"/>
            </a:endParaRPr>
          </a:p>
          <a:p>
            <a:pPr>
              <a:buClr>
                <a:schemeClr val="dk1"/>
              </a:buClr>
              <a:buSzPts val="1100"/>
            </a:pPr>
            <a:endParaRPr lang="en" sz="1600"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en" sz="1600" dirty="0">
                <a:latin typeface="Raleway Medium" panose="020B0603030101060003" pitchFamily="34" charset="0"/>
              </a:rPr>
              <a:t>A Pizza Hut, a Pizza Hut,</a:t>
            </a:r>
            <a:endParaRPr sz="1600"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en" sz="1600" dirty="0">
                <a:latin typeface="Raleway Medium" panose="020B0603030101060003" pitchFamily="34" charset="0"/>
              </a:rPr>
              <a:t>Kentucky Fried Chicken and a Pizza Hut.</a:t>
            </a:r>
            <a:endParaRPr sz="1600"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en" sz="1600" dirty="0">
                <a:latin typeface="Raleway Medium" panose="020B0603030101060003" pitchFamily="34" charset="0"/>
              </a:rPr>
              <a:t>A Pizza Hut, a Pizza Hut,</a:t>
            </a:r>
            <a:endParaRPr sz="1600"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en" sz="1600" dirty="0">
                <a:latin typeface="Raleway Medium" panose="020B0603030101060003" pitchFamily="34" charset="0"/>
              </a:rPr>
              <a:t>Kentucky Fried Chicken and a Pizza Hut.</a:t>
            </a:r>
          </a:p>
          <a:p>
            <a:pPr marL="0" lvl="0" indent="0" algn="l" rtl="0">
              <a:spcBef>
                <a:spcPts val="0"/>
              </a:spcBef>
              <a:spcAft>
                <a:spcPts val="0"/>
              </a:spcAft>
              <a:buClr>
                <a:schemeClr val="dk1"/>
              </a:buClr>
              <a:buSzPts val="1100"/>
              <a:buFont typeface="Arial"/>
              <a:buNone/>
            </a:pPr>
            <a:endParaRPr sz="1600"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en" sz="1600" dirty="0">
                <a:latin typeface="Raleway Medium" panose="020B0603030101060003" pitchFamily="34" charset="0"/>
              </a:rPr>
              <a:t>McDonald’s, McDonald’s,</a:t>
            </a:r>
            <a:endParaRPr sz="1600"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en" sz="1600" dirty="0">
                <a:latin typeface="Raleway Medium" panose="020B0603030101060003" pitchFamily="34" charset="0"/>
              </a:rPr>
              <a:t>Kentucky Fried Chicken and a Pizza Hut.</a:t>
            </a:r>
            <a:endParaRPr sz="1600"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en" sz="1600" dirty="0">
                <a:latin typeface="Raleway Medium" panose="020B0603030101060003" pitchFamily="34" charset="0"/>
              </a:rPr>
              <a:t>McDonald’s, McDonald’s</a:t>
            </a:r>
            <a:endParaRPr sz="1600"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en" sz="1600" dirty="0">
                <a:latin typeface="Raleway Medium" panose="020B0603030101060003" pitchFamily="34" charset="0"/>
              </a:rPr>
              <a:t>Kentucky Fried Chicken and a Pizza Hut.</a:t>
            </a:r>
            <a:endParaRPr sz="1600"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endParaRPr sz="1600" dirty="0">
              <a:latin typeface="Raleway Medium" panose="020B0603030101060003" pitchFamily="34" charset="0"/>
            </a:endParaRPr>
          </a:p>
        </p:txBody>
      </p:sp>
      <p:sp>
        <p:nvSpPr>
          <p:cNvPr id="19" name="Google Shape;300;p31">
            <a:extLst>
              <a:ext uri="{FF2B5EF4-FFF2-40B4-BE49-F238E27FC236}">
                <a16:creationId xmlns:a16="http://schemas.microsoft.com/office/drawing/2014/main" id="{545A024B-60FC-42B3-9CC4-BF733BE46F0D}"/>
              </a:ext>
            </a:extLst>
          </p:cNvPr>
          <p:cNvSpPr txBox="1"/>
          <p:nvPr/>
        </p:nvSpPr>
        <p:spPr>
          <a:xfrm>
            <a:off x="111000" y="241271"/>
            <a:ext cx="3775200" cy="4790900"/>
          </a:xfrm>
          <a:prstGeom prst="rect">
            <a:avLst/>
          </a:prstGeom>
          <a:noFill/>
          <a:ln>
            <a:noFill/>
          </a:ln>
        </p:spPr>
        <p:txBody>
          <a:bodyPr spcFirstLastPara="1" wrap="square" lIns="91425" tIns="91425" rIns="91425" bIns="91425" anchor="t" anchorCtr="0">
            <a:noAutofit/>
          </a:bodyPr>
          <a:lstStyle/>
          <a:p>
            <a:r>
              <a:rPr lang="en-US" sz="1800" b="1" dirty="0">
                <a:solidFill>
                  <a:srgbClr val="000000"/>
                </a:solidFill>
                <a:effectLst/>
                <a:latin typeface="Arial" panose="020B0604020202020204" pitchFamily="34" charset="0"/>
                <a:ea typeface="Arial" panose="020B0604020202020204" pitchFamily="34" charset="0"/>
              </a:rPr>
              <a:t>Tang </a:t>
            </a:r>
            <a:r>
              <a:rPr lang="en-US" sz="1800" b="1" dirty="0" err="1">
                <a:solidFill>
                  <a:srgbClr val="000000"/>
                </a:solidFill>
                <a:effectLst/>
                <a:latin typeface="Arial" panose="020B0604020202020204" pitchFamily="34" charset="0"/>
                <a:ea typeface="Arial" panose="020B0604020202020204" pitchFamily="34" charset="0"/>
              </a:rPr>
              <a:t>Tình</a:t>
            </a:r>
            <a:r>
              <a:rPr lang="en-US" sz="1800" b="1" dirty="0">
                <a:solidFill>
                  <a:srgbClr val="000000"/>
                </a:solidFill>
                <a:effectLst/>
                <a:latin typeface="Arial" panose="020B0604020202020204" pitchFamily="34" charset="0"/>
                <a:ea typeface="Arial" panose="020B0604020202020204" pitchFamily="34" charset="0"/>
              </a:rPr>
              <a:t> Tang </a:t>
            </a:r>
            <a:r>
              <a:rPr lang="en-US" sz="1800" b="1" dirty="0" err="1">
                <a:solidFill>
                  <a:srgbClr val="000000"/>
                </a:solidFill>
                <a:effectLst/>
                <a:latin typeface="Arial" panose="020B0604020202020204" pitchFamily="34" charset="0"/>
                <a:ea typeface="Arial" panose="020B0604020202020204" pitchFamily="34" charset="0"/>
              </a:rPr>
              <a:t>Tính</a:t>
            </a:r>
            <a:endParaRPr lang="en-US" sz="1800" b="1" dirty="0">
              <a:latin typeface="Arial" panose="020B0604020202020204" pitchFamily="34" charset="0"/>
              <a:ea typeface="Arial" panose="020B0604020202020204" pitchFamily="34" charset="0"/>
            </a:endParaRPr>
          </a:p>
          <a:p>
            <a:endParaRPr lang="en-US" sz="1800" dirty="0">
              <a:latin typeface="Raleway Medium" pitchFamily="2" charset="0"/>
              <a:ea typeface="Arial" panose="020B0604020202020204" pitchFamily="34" charset="0"/>
            </a:endParaRPr>
          </a:p>
          <a:p>
            <a:r>
              <a:rPr lang="en-US" sz="1800" dirty="0">
                <a:solidFill>
                  <a:srgbClr val="000000"/>
                </a:solidFill>
                <a:effectLst/>
                <a:latin typeface="Raleway Medium" pitchFamily="2" charset="0"/>
                <a:ea typeface="Arial" panose="020B0604020202020204" pitchFamily="34" charset="0"/>
              </a:rPr>
              <a:t>Tang </a:t>
            </a:r>
            <a:r>
              <a:rPr lang="en-US" sz="1800" dirty="0" err="1">
                <a:solidFill>
                  <a:srgbClr val="000000"/>
                </a:solidFill>
                <a:effectLst/>
                <a:latin typeface="Raleway Medium" pitchFamily="2" charset="0"/>
                <a:ea typeface="Arial" panose="020B0604020202020204" pitchFamily="34" charset="0"/>
              </a:rPr>
              <a:t>tang</a:t>
            </a:r>
            <a:r>
              <a:rPr lang="en-US" sz="1800" dirty="0">
                <a:solidFill>
                  <a:srgbClr val="000000"/>
                </a:solidFill>
                <a:effectLst/>
                <a:latin typeface="Raleway Medium" pitchFamily="2" charset="0"/>
                <a:ea typeface="Arial" panose="020B0604020202020204" pitchFamily="34" charset="0"/>
              </a:rPr>
              <a:t> </a:t>
            </a:r>
            <a:r>
              <a:rPr lang="en-US" sz="1800" dirty="0" err="1">
                <a:solidFill>
                  <a:srgbClr val="000000"/>
                </a:solidFill>
                <a:effectLst/>
                <a:latin typeface="Raleway Medium" pitchFamily="2" charset="0"/>
                <a:ea typeface="Arial" panose="020B0604020202020204" pitchFamily="34" charset="0"/>
              </a:rPr>
              <a:t>tang</a:t>
            </a:r>
            <a:r>
              <a:rPr lang="en-US" sz="1800" dirty="0">
                <a:solidFill>
                  <a:srgbClr val="000000"/>
                </a:solidFill>
                <a:effectLst/>
                <a:latin typeface="Raleway Medium" pitchFamily="2" charset="0"/>
                <a:ea typeface="Arial" panose="020B0604020202020204" pitchFamily="34" charset="0"/>
              </a:rPr>
              <a:t> </a:t>
            </a:r>
            <a:r>
              <a:rPr lang="en-US" sz="1800" dirty="0" err="1">
                <a:solidFill>
                  <a:srgbClr val="000000"/>
                </a:solidFill>
                <a:effectLst/>
                <a:latin typeface="Raleway Medium" pitchFamily="2" charset="0"/>
                <a:ea typeface="Arial" panose="020B0604020202020204" pitchFamily="34" charset="0"/>
              </a:rPr>
              <a:t>tình</a:t>
            </a:r>
            <a:r>
              <a:rPr lang="en-US" sz="1800" dirty="0">
                <a:solidFill>
                  <a:srgbClr val="000000"/>
                </a:solidFill>
                <a:effectLst/>
                <a:latin typeface="Raleway Medium" pitchFamily="2" charset="0"/>
                <a:ea typeface="Arial" panose="020B0604020202020204" pitchFamily="34" charset="0"/>
              </a:rPr>
              <a:t> tang </a:t>
            </a:r>
            <a:r>
              <a:rPr lang="en-US" sz="1800" dirty="0" err="1">
                <a:solidFill>
                  <a:srgbClr val="000000"/>
                </a:solidFill>
                <a:effectLst/>
                <a:latin typeface="Raleway Medium" pitchFamily="2" charset="0"/>
                <a:ea typeface="Arial" panose="020B0604020202020204" pitchFamily="34" charset="0"/>
              </a:rPr>
              <a:t>tính</a:t>
            </a:r>
            <a:r>
              <a:rPr lang="en-US" sz="1800" dirty="0">
                <a:solidFill>
                  <a:srgbClr val="000000"/>
                </a:solidFill>
                <a:effectLst/>
                <a:latin typeface="Raleway Medium" pitchFamily="2" charset="0"/>
                <a:ea typeface="Arial" panose="020B0604020202020204" pitchFamily="34" charset="0"/>
              </a:rPr>
              <a:t>. </a:t>
            </a:r>
          </a:p>
          <a:p>
            <a:r>
              <a:rPr lang="en-US" sz="1800" dirty="0">
                <a:solidFill>
                  <a:srgbClr val="000000"/>
                </a:solidFill>
                <a:effectLst/>
                <a:latin typeface="Raleway Medium" pitchFamily="2" charset="0"/>
                <a:ea typeface="Arial" panose="020B0604020202020204" pitchFamily="34" charset="0"/>
              </a:rPr>
              <a:t>Ta ca ta </a:t>
            </a:r>
            <a:r>
              <a:rPr lang="en-US" sz="1800" dirty="0" err="1">
                <a:solidFill>
                  <a:srgbClr val="000000"/>
                </a:solidFill>
                <a:effectLst/>
                <a:latin typeface="Raleway Medium" pitchFamily="2" charset="0"/>
                <a:ea typeface="Arial" panose="020B0604020202020204" pitchFamily="34" charset="0"/>
              </a:rPr>
              <a:t>hát</a:t>
            </a:r>
            <a:r>
              <a:rPr lang="en-US" sz="1800" dirty="0">
                <a:solidFill>
                  <a:srgbClr val="000000"/>
                </a:solidFill>
                <a:effectLst/>
                <a:latin typeface="Raleway Medium" pitchFamily="2" charset="0"/>
                <a:ea typeface="Arial" panose="020B0604020202020204" pitchFamily="34" charset="0"/>
              </a:rPr>
              <a:t> vang </a:t>
            </a:r>
            <a:r>
              <a:rPr lang="en-US" sz="1800" dirty="0" err="1">
                <a:solidFill>
                  <a:srgbClr val="000000"/>
                </a:solidFill>
                <a:effectLst/>
                <a:latin typeface="Raleway Medium" pitchFamily="2" charset="0"/>
                <a:ea typeface="Arial" panose="020B0604020202020204" pitchFamily="34" charset="0"/>
              </a:rPr>
              <a:t>lên</a:t>
            </a:r>
            <a:r>
              <a:rPr lang="en-US" sz="1800" dirty="0">
                <a:solidFill>
                  <a:srgbClr val="000000"/>
                </a:solidFill>
                <a:effectLst/>
                <a:latin typeface="Raleway Medium" pitchFamily="2" charset="0"/>
                <a:ea typeface="Arial" panose="020B0604020202020204" pitchFamily="34" charset="0"/>
              </a:rPr>
              <a:t>. </a:t>
            </a:r>
          </a:p>
          <a:p>
            <a:r>
              <a:rPr lang="en-US" sz="1800" dirty="0" err="1">
                <a:solidFill>
                  <a:srgbClr val="000000"/>
                </a:solidFill>
                <a:effectLst/>
                <a:latin typeface="Raleway Medium" pitchFamily="2" charset="0"/>
                <a:ea typeface="Arial" panose="020B0604020202020204" pitchFamily="34" charset="0"/>
              </a:rPr>
              <a:t>Hát</a:t>
            </a:r>
            <a:r>
              <a:rPr lang="en-US" sz="1800" dirty="0">
                <a:solidFill>
                  <a:srgbClr val="000000"/>
                </a:solidFill>
                <a:effectLst/>
                <a:latin typeface="Raleway Medium" pitchFamily="2" charset="0"/>
                <a:ea typeface="Arial" panose="020B0604020202020204" pitchFamily="34" charset="0"/>
              </a:rPr>
              <a:t> </a:t>
            </a:r>
            <a:r>
              <a:rPr lang="en-US" sz="1800" dirty="0" err="1">
                <a:solidFill>
                  <a:srgbClr val="000000"/>
                </a:solidFill>
                <a:effectLst/>
                <a:latin typeface="Raleway Medium" pitchFamily="2" charset="0"/>
                <a:ea typeface="Arial" panose="020B0604020202020204" pitchFamily="34" charset="0"/>
              </a:rPr>
              <a:t>lên</a:t>
            </a:r>
            <a:r>
              <a:rPr lang="en-US" sz="1800" dirty="0">
                <a:solidFill>
                  <a:srgbClr val="000000"/>
                </a:solidFill>
                <a:effectLst/>
                <a:latin typeface="Raleway Medium" pitchFamily="2" charset="0"/>
                <a:ea typeface="Arial" panose="020B0604020202020204" pitchFamily="34" charset="0"/>
              </a:rPr>
              <a:t> </a:t>
            </a:r>
            <a:r>
              <a:rPr lang="en-US" sz="1800" dirty="0" err="1">
                <a:solidFill>
                  <a:srgbClr val="000000"/>
                </a:solidFill>
                <a:effectLst/>
                <a:latin typeface="Raleway Medium" pitchFamily="2" charset="0"/>
                <a:ea typeface="Arial" panose="020B0604020202020204" pitchFamily="34" charset="0"/>
              </a:rPr>
              <a:t>cho</a:t>
            </a:r>
            <a:r>
              <a:rPr lang="en-US" sz="1800" dirty="0">
                <a:solidFill>
                  <a:srgbClr val="000000"/>
                </a:solidFill>
                <a:effectLst/>
                <a:latin typeface="Raleway Medium" pitchFamily="2" charset="0"/>
                <a:ea typeface="Arial" panose="020B0604020202020204" pitchFamily="34" charset="0"/>
              </a:rPr>
              <a:t> </a:t>
            </a:r>
            <a:r>
              <a:rPr lang="en-US" sz="1800" dirty="0" err="1">
                <a:solidFill>
                  <a:srgbClr val="000000"/>
                </a:solidFill>
                <a:effectLst/>
                <a:latin typeface="Raleway Medium" pitchFamily="2" charset="0"/>
                <a:ea typeface="Arial" panose="020B0604020202020204" pitchFamily="34" charset="0"/>
              </a:rPr>
              <a:t>đời</a:t>
            </a:r>
            <a:r>
              <a:rPr lang="en-US" sz="1800" dirty="0">
                <a:solidFill>
                  <a:srgbClr val="000000"/>
                </a:solidFill>
                <a:effectLst/>
                <a:latin typeface="Raleway Medium" pitchFamily="2" charset="0"/>
                <a:ea typeface="Arial" panose="020B0604020202020204" pitchFamily="34" charset="0"/>
              </a:rPr>
              <a:t> </a:t>
            </a:r>
            <a:r>
              <a:rPr lang="en-US" sz="1800" dirty="0" err="1">
                <a:solidFill>
                  <a:srgbClr val="000000"/>
                </a:solidFill>
                <a:effectLst/>
                <a:latin typeface="Raleway Medium" pitchFamily="2" charset="0"/>
                <a:ea typeface="Arial" panose="020B0604020202020204" pitchFamily="34" charset="0"/>
              </a:rPr>
              <a:t>tươi</a:t>
            </a:r>
            <a:r>
              <a:rPr lang="en-US" sz="1800" dirty="0">
                <a:solidFill>
                  <a:srgbClr val="000000"/>
                </a:solidFill>
                <a:effectLst/>
                <a:latin typeface="Raleway Medium" pitchFamily="2" charset="0"/>
                <a:ea typeface="Arial" panose="020B0604020202020204" pitchFamily="34" charset="0"/>
              </a:rPr>
              <a:t> </a:t>
            </a:r>
            <a:r>
              <a:rPr lang="en-US" sz="1800" dirty="0" err="1">
                <a:solidFill>
                  <a:srgbClr val="000000"/>
                </a:solidFill>
                <a:effectLst/>
                <a:latin typeface="Raleway Medium" pitchFamily="2" charset="0"/>
                <a:ea typeface="Arial" panose="020B0604020202020204" pitchFamily="34" charset="0"/>
              </a:rPr>
              <a:t>thắm</a:t>
            </a:r>
            <a:r>
              <a:rPr lang="en-US" sz="1800" dirty="0">
                <a:solidFill>
                  <a:srgbClr val="000000"/>
                </a:solidFill>
                <a:effectLst/>
                <a:latin typeface="Raleway Medium" pitchFamily="2" charset="0"/>
                <a:ea typeface="Arial" panose="020B0604020202020204" pitchFamily="34" charset="0"/>
              </a:rPr>
              <a:t>. </a:t>
            </a:r>
          </a:p>
          <a:p>
            <a:r>
              <a:rPr lang="en-US" sz="1800" dirty="0" err="1">
                <a:solidFill>
                  <a:srgbClr val="000000"/>
                </a:solidFill>
                <a:effectLst/>
                <a:latin typeface="Raleway Medium" pitchFamily="2" charset="0"/>
                <a:ea typeface="Arial" panose="020B0604020202020204" pitchFamily="34" charset="0"/>
              </a:rPr>
              <a:t>Hát</a:t>
            </a:r>
            <a:r>
              <a:rPr lang="en-US" sz="1800" dirty="0">
                <a:solidFill>
                  <a:srgbClr val="000000"/>
                </a:solidFill>
                <a:effectLst/>
                <a:latin typeface="Raleway Medium" pitchFamily="2" charset="0"/>
                <a:ea typeface="Arial" panose="020B0604020202020204" pitchFamily="34" charset="0"/>
              </a:rPr>
              <a:t> </a:t>
            </a:r>
            <a:r>
              <a:rPr lang="en-US" sz="1800" dirty="0" err="1">
                <a:solidFill>
                  <a:srgbClr val="000000"/>
                </a:solidFill>
                <a:effectLst/>
                <a:latin typeface="Raleway Medium" pitchFamily="2" charset="0"/>
                <a:ea typeface="Arial" panose="020B0604020202020204" pitchFamily="34" charset="0"/>
              </a:rPr>
              <a:t>lên</a:t>
            </a:r>
            <a:r>
              <a:rPr lang="en-US" sz="1800" dirty="0">
                <a:solidFill>
                  <a:srgbClr val="000000"/>
                </a:solidFill>
                <a:effectLst/>
                <a:latin typeface="Raleway Medium" pitchFamily="2" charset="0"/>
                <a:ea typeface="Arial" panose="020B0604020202020204" pitchFamily="34" charset="0"/>
              </a:rPr>
              <a:t> </a:t>
            </a:r>
            <a:r>
              <a:rPr lang="en-US" sz="1800" dirty="0" err="1">
                <a:solidFill>
                  <a:srgbClr val="000000"/>
                </a:solidFill>
                <a:effectLst/>
                <a:latin typeface="Raleway Medium" pitchFamily="2" charset="0"/>
                <a:ea typeface="Arial" panose="020B0604020202020204" pitchFamily="34" charset="0"/>
              </a:rPr>
              <a:t>cho</a:t>
            </a:r>
            <a:r>
              <a:rPr lang="en-US" sz="1800" dirty="0">
                <a:solidFill>
                  <a:srgbClr val="000000"/>
                </a:solidFill>
                <a:effectLst/>
                <a:latin typeface="Raleway Medium" pitchFamily="2" charset="0"/>
                <a:ea typeface="Arial" panose="020B0604020202020204" pitchFamily="34" charset="0"/>
              </a:rPr>
              <a:t> </a:t>
            </a:r>
            <a:r>
              <a:rPr lang="en-US" sz="1800" dirty="0" err="1">
                <a:solidFill>
                  <a:srgbClr val="000000"/>
                </a:solidFill>
                <a:effectLst/>
                <a:latin typeface="Raleway Medium" pitchFamily="2" charset="0"/>
                <a:ea typeface="Arial" panose="020B0604020202020204" pitchFamily="34" charset="0"/>
              </a:rPr>
              <a:t>quên</a:t>
            </a:r>
            <a:r>
              <a:rPr lang="en-US" sz="1800" dirty="0">
                <a:solidFill>
                  <a:srgbClr val="000000"/>
                </a:solidFill>
                <a:effectLst/>
                <a:latin typeface="Raleway Medium" pitchFamily="2" charset="0"/>
                <a:ea typeface="Arial" panose="020B0604020202020204" pitchFamily="34" charset="0"/>
              </a:rPr>
              <a:t> </a:t>
            </a:r>
            <a:r>
              <a:rPr lang="en-US" sz="1800" dirty="0" err="1">
                <a:solidFill>
                  <a:srgbClr val="000000"/>
                </a:solidFill>
                <a:effectLst/>
                <a:latin typeface="Raleway Medium" pitchFamily="2" charset="0"/>
                <a:ea typeface="Arial" panose="020B0604020202020204" pitchFamily="34" charset="0"/>
              </a:rPr>
              <a:t>nhọc</a:t>
            </a:r>
            <a:r>
              <a:rPr lang="en-US" sz="1800" dirty="0">
                <a:solidFill>
                  <a:srgbClr val="000000"/>
                </a:solidFill>
                <a:effectLst/>
                <a:latin typeface="Raleway Medium" pitchFamily="2" charset="0"/>
                <a:ea typeface="Arial" panose="020B0604020202020204" pitchFamily="34" charset="0"/>
              </a:rPr>
              <a:t> </a:t>
            </a:r>
            <a:r>
              <a:rPr lang="en-US" sz="1800" dirty="0" err="1">
                <a:solidFill>
                  <a:srgbClr val="000000"/>
                </a:solidFill>
                <a:effectLst/>
                <a:latin typeface="Raleway Medium" pitchFamily="2" charset="0"/>
                <a:ea typeface="Arial" panose="020B0604020202020204" pitchFamily="34" charset="0"/>
              </a:rPr>
              <a:t>nhằn</a:t>
            </a:r>
            <a:r>
              <a:rPr lang="en-US" sz="1800" dirty="0">
                <a:solidFill>
                  <a:srgbClr val="000000"/>
                </a:solidFill>
                <a:effectLst/>
                <a:latin typeface="Raleway Medium" pitchFamily="2" charset="0"/>
                <a:ea typeface="Arial" panose="020B0604020202020204" pitchFamily="34" charset="0"/>
              </a:rPr>
              <a:t>. </a:t>
            </a:r>
          </a:p>
          <a:p>
            <a:r>
              <a:rPr lang="en-US" sz="1800" dirty="0" err="1">
                <a:solidFill>
                  <a:srgbClr val="000000"/>
                </a:solidFill>
                <a:effectLst/>
                <a:latin typeface="Raleway Medium" pitchFamily="2" charset="0"/>
                <a:ea typeface="Arial" panose="020B0604020202020204" pitchFamily="34" charset="0"/>
              </a:rPr>
              <a:t>Cùng</a:t>
            </a:r>
            <a:r>
              <a:rPr lang="en-US" sz="1800" dirty="0">
                <a:solidFill>
                  <a:srgbClr val="000000"/>
                </a:solidFill>
                <a:effectLst/>
                <a:latin typeface="Raleway Medium" pitchFamily="2" charset="0"/>
                <a:ea typeface="Arial" panose="020B0604020202020204" pitchFamily="34" charset="0"/>
              </a:rPr>
              <a:t> </a:t>
            </a:r>
            <a:r>
              <a:rPr lang="en-US" sz="1800" dirty="0" err="1">
                <a:solidFill>
                  <a:srgbClr val="000000"/>
                </a:solidFill>
                <a:effectLst/>
                <a:latin typeface="Raleway Medium" pitchFamily="2" charset="0"/>
                <a:ea typeface="Arial" panose="020B0604020202020204" pitchFamily="34" charset="0"/>
              </a:rPr>
              <a:t>nhau</a:t>
            </a:r>
            <a:r>
              <a:rPr lang="en-US" sz="1800" dirty="0">
                <a:solidFill>
                  <a:srgbClr val="000000"/>
                </a:solidFill>
                <a:effectLst/>
                <a:latin typeface="Raleway Medium" pitchFamily="2" charset="0"/>
                <a:ea typeface="Arial" panose="020B0604020202020204" pitchFamily="34" charset="0"/>
              </a:rPr>
              <a:t> ta ca </a:t>
            </a:r>
            <a:r>
              <a:rPr lang="en-US" sz="1800" dirty="0" err="1">
                <a:solidFill>
                  <a:srgbClr val="000000"/>
                </a:solidFill>
                <a:effectLst/>
                <a:latin typeface="Raleway Medium" pitchFamily="2" charset="0"/>
                <a:ea typeface="Arial" panose="020B0604020202020204" pitchFamily="34" charset="0"/>
              </a:rPr>
              <a:t>hát</a:t>
            </a:r>
            <a:r>
              <a:rPr lang="en-US" sz="1800" dirty="0">
                <a:solidFill>
                  <a:srgbClr val="000000"/>
                </a:solidFill>
                <a:effectLst/>
                <a:latin typeface="Raleway Medium" pitchFamily="2" charset="0"/>
                <a:ea typeface="Arial" panose="020B0604020202020204" pitchFamily="34" charset="0"/>
              </a:rPr>
              <a:t> </a:t>
            </a:r>
            <a:r>
              <a:rPr lang="en-US" sz="1800" dirty="0" err="1">
                <a:solidFill>
                  <a:srgbClr val="000000"/>
                </a:solidFill>
                <a:effectLst/>
                <a:latin typeface="Raleway Medium" pitchFamily="2" charset="0"/>
                <a:ea typeface="Arial" panose="020B0604020202020204" pitchFamily="34" charset="0"/>
              </a:rPr>
              <a:t>lên</a:t>
            </a:r>
            <a:r>
              <a:rPr lang="en-US" sz="1800" dirty="0">
                <a:latin typeface="Raleway Medium" pitchFamily="2" charset="0"/>
                <a:ea typeface="Arial" panose="020B0604020202020204" pitchFamily="34" charset="0"/>
              </a:rPr>
              <a:t>.</a:t>
            </a:r>
          </a:p>
          <a:p>
            <a:r>
              <a:rPr lang="en-US" sz="1800" dirty="0">
                <a:solidFill>
                  <a:srgbClr val="000000"/>
                </a:solidFill>
                <a:effectLst/>
                <a:latin typeface="Raleway Medium" pitchFamily="2" charset="0"/>
                <a:ea typeface="Arial" panose="020B0604020202020204" pitchFamily="34" charset="0"/>
              </a:rPr>
              <a:t>Cho </a:t>
            </a:r>
            <a:r>
              <a:rPr lang="en-US" sz="1800" dirty="0" err="1">
                <a:solidFill>
                  <a:srgbClr val="000000"/>
                </a:solidFill>
                <a:effectLst/>
                <a:latin typeface="Raleway Medium" pitchFamily="2" charset="0"/>
                <a:ea typeface="Arial" panose="020B0604020202020204" pitchFamily="34" charset="0"/>
              </a:rPr>
              <a:t>át</a:t>
            </a:r>
            <a:r>
              <a:rPr lang="en-US" sz="1800" dirty="0">
                <a:solidFill>
                  <a:srgbClr val="000000"/>
                </a:solidFill>
                <a:effectLst/>
                <a:latin typeface="Raleway Medium" pitchFamily="2" charset="0"/>
                <a:ea typeface="Arial" panose="020B0604020202020204" pitchFamily="34" charset="0"/>
              </a:rPr>
              <a:t> </a:t>
            </a:r>
            <a:r>
              <a:rPr lang="en-US" sz="1800" dirty="0" err="1">
                <a:solidFill>
                  <a:srgbClr val="000000"/>
                </a:solidFill>
                <a:effectLst/>
                <a:latin typeface="Raleway Medium" pitchFamily="2" charset="0"/>
                <a:ea typeface="Arial" panose="020B0604020202020204" pitchFamily="34" charset="0"/>
              </a:rPr>
              <a:t>tiếng</a:t>
            </a:r>
            <a:r>
              <a:rPr lang="en-US" sz="1800" dirty="0">
                <a:solidFill>
                  <a:srgbClr val="000000"/>
                </a:solidFill>
                <a:effectLst/>
                <a:latin typeface="Raleway Medium" pitchFamily="2" charset="0"/>
                <a:ea typeface="Arial" panose="020B0604020202020204" pitchFamily="34" charset="0"/>
              </a:rPr>
              <a:t> </a:t>
            </a:r>
            <a:r>
              <a:rPr lang="en-US" sz="1800" dirty="0" err="1">
                <a:solidFill>
                  <a:srgbClr val="000000"/>
                </a:solidFill>
                <a:effectLst/>
                <a:latin typeface="Raleway Medium" pitchFamily="2" charset="0"/>
                <a:ea typeface="Arial" panose="020B0604020202020204" pitchFamily="34" charset="0"/>
              </a:rPr>
              <a:t>chim</a:t>
            </a:r>
            <a:r>
              <a:rPr lang="en-US" sz="1800" dirty="0">
                <a:solidFill>
                  <a:srgbClr val="000000"/>
                </a:solidFill>
                <a:effectLst/>
                <a:latin typeface="Raleway Medium" pitchFamily="2" charset="0"/>
                <a:ea typeface="Arial" panose="020B0604020202020204" pitchFamily="34" charset="0"/>
              </a:rPr>
              <a:t> </a:t>
            </a:r>
            <a:r>
              <a:rPr lang="en-US" sz="1800" dirty="0" err="1">
                <a:solidFill>
                  <a:srgbClr val="000000"/>
                </a:solidFill>
                <a:effectLst/>
                <a:latin typeface="Raleway Medium" pitchFamily="2" charset="0"/>
                <a:ea typeface="Arial" panose="020B0604020202020204" pitchFamily="34" charset="0"/>
              </a:rPr>
              <a:t>trong</a:t>
            </a:r>
            <a:r>
              <a:rPr lang="en-US" sz="1800" dirty="0">
                <a:solidFill>
                  <a:srgbClr val="000000"/>
                </a:solidFill>
                <a:effectLst/>
                <a:latin typeface="Raleway Medium" pitchFamily="2" charset="0"/>
                <a:ea typeface="Arial" panose="020B0604020202020204" pitchFamily="34" charset="0"/>
              </a:rPr>
              <a:t> </a:t>
            </a:r>
            <a:r>
              <a:rPr lang="en-US" sz="1800" dirty="0" err="1">
                <a:solidFill>
                  <a:srgbClr val="000000"/>
                </a:solidFill>
                <a:effectLst/>
                <a:latin typeface="Raleway Medium" pitchFamily="2" charset="0"/>
                <a:ea typeface="Arial" panose="020B0604020202020204" pitchFamily="34" charset="0"/>
              </a:rPr>
              <a:t>rừng</a:t>
            </a:r>
            <a:r>
              <a:rPr lang="en-US" sz="1800" dirty="0">
                <a:latin typeface="Raleway Medium" pitchFamily="2" charset="0"/>
                <a:ea typeface="Arial" panose="020B0604020202020204" pitchFamily="34" charset="0"/>
              </a:rPr>
              <a:t>.</a:t>
            </a:r>
          </a:p>
          <a:p>
            <a:r>
              <a:rPr lang="en-US" sz="1800" dirty="0">
                <a:solidFill>
                  <a:srgbClr val="000000"/>
                </a:solidFill>
                <a:effectLst/>
                <a:latin typeface="Raleway Medium" pitchFamily="2" charset="0"/>
                <a:ea typeface="Arial" panose="020B0604020202020204" pitchFamily="34" charset="0"/>
              </a:rPr>
              <a:t>Cho </a:t>
            </a:r>
            <a:r>
              <a:rPr lang="en-US" sz="1800" dirty="0" err="1">
                <a:solidFill>
                  <a:srgbClr val="000000"/>
                </a:solidFill>
                <a:effectLst/>
                <a:latin typeface="Raleway Medium" pitchFamily="2" charset="0"/>
                <a:ea typeface="Arial" panose="020B0604020202020204" pitchFamily="34" charset="0"/>
              </a:rPr>
              <a:t>tiếng</a:t>
            </a:r>
            <a:r>
              <a:rPr lang="en-US" sz="1800" dirty="0">
                <a:solidFill>
                  <a:srgbClr val="000000"/>
                </a:solidFill>
                <a:effectLst/>
                <a:latin typeface="Raleway Medium" pitchFamily="2" charset="0"/>
                <a:ea typeface="Arial" panose="020B0604020202020204" pitchFamily="34" charset="0"/>
              </a:rPr>
              <a:t> </a:t>
            </a:r>
            <a:r>
              <a:rPr lang="en-US" sz="1800" dirty="0" err="1">
                <a:solidFill>
                  <a:srgbClr val="000000"/>
                </a:solidFill>
                <a:effectLst/>
                <a:latin typeface="Raleway Medium" pitchFamily="2" charset="0"/>
                <a:ea typeface="Arial" panose="020B0604020202020204" pitchFamily="34" charset="0"/>
              </a:rPr>
              <a:t>suối</a:t>
            </a:r>
            <a:r>
              <a:rPr lang="en-US" sz="1800" dirty="0">
                <a:solidFill>
                  <a:srgbClr val="000000"/>
                </a:solidFill>
                <a:effectLst/>
                <a:latin typeface="Raleway Medium" pitchFamily="2" charset="0"/>
                <a:ea typeface="Arial" panose="020B0604020202020204" pitchFamily="34" charset="0"/>
              </a:rPr>
              <a:t> </a:t>
            </a:r>
            <a:r>
              <a:rPr lang="en-US" sz="1800" dirty="0" err="1">
                <a:solidFill>
                  <a:srgbClr val="000000"/>
                </a:solidFill>
                <a:effectLst/>
                <a:latin typeface="Raleway Medium" pitchFamily="2" charset="0"/>
                <a:ea typeface="Arial" panose="020B0604020202020204" pitchFamily="34" charset="0"/>
              </a:rPr>
              <a:t>reo</a:t>
            </a:r>
            <a:r>
              <a:rPr lang="en-US" sz="1800" dirty="0">
                <a:solidFill>
                  <a:srgbClr val="000000"/>
                </a:solidFill>
                <a:effectLst/>
                <a:latin typeface="Raleway Medium" pitchFamily="2" charset="0"/>
                <a:ea typeface="Arial" panose="020B0604020202020204" pitchFamily="34" charset="0"/>
              </a:rPr>
              <a:t> </a:t>
            </a:r>
            <a:r>
              <a:rPr lang="en-US" sz="1800" dirty="0" err="1">
                <a:solidFill>
                  <a:srgbClr val="000000"/>
                </a:solidFill>
                <a:effectLst/>
                <a:latin typeface="Raleway Medium" pitchFamily="2" charset="0"/>
                <a:ea typeface="Arial" panose="020B0604020202020204" pitchFamily="34" charset="0"/>
              </a:rPr>
              <a:t>phải</a:t>
            </a:r>
            <a:r>
              <a:rPr lang="en-US" sz="1800" dirty="0">
                <a:solidFill>
                  <a:srgbClr val="000000"/>
                </a:solidFill>
                <a:effectLst/>
                <a:latin typeface="Raleway Medium" pitchFamily="2" charset="0"/>
                <a:ea typeface="Arial" panose="020B0604020202020204" pitchFamily="34" charset="0"/>
              </a:rPr>
              <a:t> </a:t>
            </a:r>
            <a:r>
              <a:rPr lang="en-US" sz="1800" dirty="0" err="1">
                <a:solidFill>
                  <a:srgbClr val="000000"/>
                </a:solidFill>
                <a:effectLst/>
                <a:latin typeface="Raleway Medium" pitchFamily="2" charset="0"/>
                <a:ea typeface="Arial" panose="020B0604020202020204" pitchFamily="34" charset="0"/>
              </a:rPr>
              <a:t>ngừng</a:t>
            </a:r>
            <a:r>
              <a:rPr lang="en-US" sz="1800" dirty="0">
                <a:solidFill>
                  <a:srgbClr val="000000"/>
                </a:solidFill>
                <a:effectLst/>
                <a:latin typeface="Raleway Medium" pitchFamily="2" charset="0"/>
                <a:ea typeface="Arial" panose="020B0604020202020204" pitchFamily="34" charset="0"/>
              </a:rPr>
              <a:t> Cho </a:t>
            </a:r>
            <a:r>
              <a:rPr lang="en-US" sz="1800" dirty="0" err="1">
                <a:solidFill>
                  <a:srgbClr val="000000"/>
                </a:solidFill>
                <a:effectLst/>
                <a:latin typeface="Raleway Medium" pitchFamily="2" charset="0"/>
                <a:ea typeface="Arial" panose="020B0604020202020204" pitchFamily="34" charset="0"/>
              </a:rPr>
              <a:t>rừng</a:t>
            </a:r>
            <a:r>
              <a:rPr lang="en-US" sz="1800" dirty="0">
                <a:solidFill>
                  <a:srgbClr val="000000"/>
                </a:solidFill>
                <a:effectLst/>
                <a:latin typeface="Raleway Medium" pitchFamily="2" charset="0"/>
                <a:ea typeface="Arial" panose="020B0604020202020204" pitchFamily="34" charset="0"/>
              </a:rPr>
              <a:t> </a:t>
            </a:r>
            <a:r>
              <a:rPr lang="en-US" sz="1800" dirty="0" err="1">
                <a:solidFill>
                  <a:srgbClr val="000000"/>
                </a:solidFill>
                <a:effectLst/>
                <a:latin typeface="Raleway Medium" pitchFamily="2" charset="0"/>
                <a:ea typeface="Arial" panose="020B0604020202020204" pitchFamily="34" charset="0"/>
              </a:rPr>
              <a:t>xanh</a:t>
            </a:r>
            <a:r>
              <a:rPr lang="en-US" sz="1800" dirty="0">
                <a:solidFill>
                  <a:srgbClr val="000000"/>
                </a:solidFill>
                <a:effectLst/>
                <a:latin typeface="Raleway Medium" pitchFamily="2" charset="0"/>
                <a:ea typeface="Arial" panose="020B0604020202020204" pitchFamily="34" charset="0"/>
              </a:rPr>
              <a:t> </a:t>
            </a:r>
            <a:r>
              <a:rPr lang="en-US" sz="1800" dirty="0" err="1">
                <a:solidFill>
                  <a:srgbClr val="000000"/>
                </a:solidFill>
                <a:effectLst/>
                <a:latin typeface="Raleway Medium" pitchFamily="2" charset="0"/>
                <a:ea typeface="Arial" panose="020B0604020202020204" pitchFamily="34" charset="0"/>
              </a:rPr>
              <a:t>đón</a:t>
            </a:r>
            <a:r>
              <a:rPr lang="en-US" sz="1800" dirty="0">
                <a:solidFill>
                  <a:srgbClr val="000000"/>
                </a:solidFill>
                <a:effectLst/>
                <a:latin typeface="Raleway Medium" pitchFamily="2" charset="0"/>
                <a:ea typeface="Arial" panose="020B0604020202020204" pitchFamily="34" charset="0"/>
              </a:rPr>
              <a:t> </a:t>
            </a:r>
            <a:r>
              <a:rPr lang="en-US" sz="1800" dirty="0" err="1">
                <a:solidFill>
                  <a:srgbClr val="000000"/>
                </a:solidFill>
                <a:effectLst/>
                <a:latin typeface="Raleway Medium" pitchFamily="2" charset="0"/>
                <a:ea typeface="Arial" panose="020B0604020202020204" pitchFamily="34" charset="0"/>
              </a:rPr>
              <a:t>chờ</a:t>
            </a:r>
            <a:r>
              <a:rPr lang="en-US" sz="1800" dirty="0">
                <a:solidFill>
                  <a:srgbClr val="000000"/>
                </a:solidFill>
                <a:effectLst/>
                <a:latin typeface="Raleway Medium" pitchFamily="2" charset="0"/>
                <a:ea typeface="Arial" panose="020B0604020202020204" pitchFamily="34" charset="0"/>
              </a:rPr>
              <a:t> ta,</a:t>
            </a:r>
          </a:p>
          <a:p>
            <a:r>
              <a:rPr lang="en-US" sz="1800" dirty="0">
                <a:solidFill>
                  <a:srgbClr val="000000"/>
                </a:solidFill>
                <a:effectLst/>
                <a:latin typeface="Raleway Medium" pitchFamily="2" charset="0"/>
                <a:ea typeface="Arial" panose="020B0604020202020204" pitchFamily="34" charset="0"/>
              </a:rPr>
              <a:t>La </a:t>
            </a:r>
            <a:r>
              <a:rPr lang="en-US" sz="1800" dirty="0" err="1">
                <a:solidFill>
                  <a:srgbClr val="000000"/>
                </a:solidFill>
                <a:effectLst/>
                <a:latin typeface="Raleway Medium" pitchFamily="2" charset="0"/>
                <a:ea typeface="Arial" panose="020B0604020202020204" pitchFamily="34" charset="0"/>
              </a:rPr>
              <a:t>La</a:t>
            </a:r>
            <a:r>
              <a:rPr lang="en-US" sz="1800" dirty="0">
                <a:solidFill>
                  <a:srgbClr val="000000"/>
                </a:solidFill>
                <a:effectLst/>
                <a:latin typeface="Raleway Medium" pitchFamily="2" charset="0"/>
                <a:ea typeface="Arial" panose="020B0604020202020204" pitchFamily="34" charset="0"/>
              </a:rPr>
              <a:t> </a:t>
            </a:r>
            <a:r>
              <a:rPr lang="en-US" sz="1800" dirty="0" err="1">
                <a:solidFill>
                  <a:srgbClr val="000000"/>
                </a:solidFill>
                <a:effectLst/>
                <a:latin typeface="Raleway Medium" pitchFamily="2" charset="0"/>
                <a:ea typeface="Arial" panose="020B0604020202020204" pitchFamily="34" charset="0"/>
              </a:rPr>
              <a:t>La</a:t>
            </a:r>
            <a:r>
              <a:rPr lang="en-US" sz="1800" dirty="0">
                <a:solidFill>
                  <a:srgbClr val="000000"/>
                </a:solidFill>
                <a:effectLst/>
                <a:latin typeface="Raleway Medium" pitchFamily="2" charset="0"/>
                <a:ea typeface="Arial" panose="020B0604020202020204" pitchFamily="34" charset="0"/>
              </a:rPr>
              <a:t> </a:t>
            </a:r>
            <a:endParaRPr lang="en-US" sz="1800" dirty="0">
              <a:effectLst/>
              <a:latin typeface="Raleway Medium" pitchFamily="2" charset="0"/>
              <a:ea typeface="Arial" panose="020B0604020202020204" pitchFamily="34" charset="0"/>
            </a:endParaRPr>
          </a:p>
          <a:p>
            <a:pPr marL="0" lvl="0" indent="0" algn="l" rtl="0">
              <a:spcBef>
                <a:spcPts val="0"/>
              </a:spcBef>
              <a:spcAft>
                <a:spcPts val="0"/>
              </a:spcAft>
              <a:buNone/>
            </a:pPr>
            <a:endParaRPr lang="en-US" sz="1200" dirty="0">
              <a:solidFill>
                <a:schemeClr val="dk1"/>
              </a:solidFill>
              <a:latin typeface="Raleway Medium" panose="020B0603030101060003" pitchFamily="34" charset="0"/>
            </a:endParaRPr>
          </a:p>
        </p:txBody>
      </p:sp>
      <p:sp>
        <p:nvSpPr>
          <p:cNvPr id="21" name="Google Shape;300;p31">
            <a:extLst>
              <a:ext uri="{FF2B5EF4-FFF2-40B4-BE49-F238E27FC236}">
                <a16:creationId xmlns:a16="http://schemas.microsoft.com/office/drawing/2014/main" id="{5468D0C8-381C-4130-8957-477D6BC4CC90}"/>
              </a:ext>
            </a:extLst>
          </p:cNvPr>
          <p:cNvSpPr txBox="1"/>
          <p:nvPr/>
        </p:nvSpPr>
        <p:spPr>
          <a:xfrm>
            <a:off x="109500" y="5236577"/>
            <a:ext cx="3775200" cy="4790900"/>
          </a:xfrm>
          <a:prstGeom prst="rect">
            <a:avLst/>
          </a:prstGeom>
          <a:noFill/>
          <a:ln>
            <a:noFill/>
          </a:ln>
        </p:spPr>
        <p:txBody>
          <a:bodyPr spcFirstLastPara="1" wrap="square" lIns="91425" tIns="91425" rIns="91425" bIns="91425" anchor="t" anchorCtr="0">
            <a:noAutofit/>
          </a:bodyPr>
          <a:lstStyle/>
          <a:p>
            <a:r>
              <a:rPr lang="en-US" sz="1800" b="1" dirty="0">
                <a:solidFill>
                  <a:srgbClr val="000000"/>
                </a:solidFill>
                <a:effectLst/>
                <a:latin typeface="Arial" panose="020B0604020202020204" pitchFamily="34" charset="0"/>
                <a:ea typeface="Arial" panose="020B0604020202020204" pitchFamily="34" charset="0"/>
              </a:rPr>
              <a:t>Tang </a:t>
            </a:r>
            <a:r>
              <a:rPr lang="en-US" sz="1800" b="1" dirty="0" err="1">
                <a:solidFill>
                  <a:srgbClr val="000000"/>
                </a:solidFill>
                <a:effectLst/>
                <a:latin typeface="Arial" panose="020B0604020202020204" pitchFamily="34" charset="0"/>
                <a:ea typeface="Arial" panose="020B0604020202020204" pitchFamily="34" charset="0"/>
              </a:rPr>
              <a:t>Tình</a:t>
            </a:r>
            <a:r>
              <a:rPr lang="en-US" sz="1800" b="1" dirty="0">
                <a:solidFill>
                  <a:srgbClr val="000000"/>
                </a:solidFill>
                <a:effectLst/>
                <a:latin typeface="Arial" panose="020B0604020202020204" pitchFamily="34" charset="0"/>
                <a:ea typeface="Arial" panose="020B0604020202020204" pitchFamily="34" charset="0"/>
              </a:rPr>
              <a:t> Tang </a:t>
            </a:r>
            <a:r>
              <a:rPr lang="en-US" sz="1800" b="1" dirty="0" err="1">
                <a:solidFill>
                  <a:srgbClr val="000000"/>
                </a:solidFill>
                <a:effectLst/>
                <a:latin typeface="Arial" panose="020B0604020202020204" pitchFamily="34" charset="0"/>
                <a:ea typeface="Arial" panose="020B0604020202020204" pitchFamily="34" charset="0"/>
              </a:rPr>
              <a:t>Tính</a:t>
            </a:r>
            <a:endParaRPr lang="en-US" sz="1800" b="1" dirty="0">
              <a:latin typeface="Arial" panose="020B0604020202020204" pitchFamily="34" charset="0"/>
              <a:ea typeface="Arial" panose="020B0604020202020204" pitchFamily="34" charset="0"/>
            </a:endParaRPr>
          </a:p>
          <a:p>
            <a:endParaRPr lang="en-US" sz="1800" dirty="0">
              <a:latin typeface="Raleway Medium" pitchFamily="2" charset="0"/>
              <a:ea typeface="Arial" panose="020B0604020202020204" pitchFamily="34" charset="0"/>
            </a:endParaRPr>
          </a:p>
          <a:p>
            <a:r>
              <a:rPr lang="en-US" sz="1800" dirty="0">
                <a:solidFill>
                  <a:srgbClr val="000000"/>
                </a:solidFill>
                <a:effectLst/>
                <a:latin typeface="Raleway Medium" pitchFamily="2" charset="0"/>
                <a:ea typeface="Arial" panose="020B0604020202020204" pitchFamily="34" charset="0"/>
              </a:rPr>
              <a:t>Tang </a:t>
            </a:r>
            <a:r>
              <a:rPr lang="en-US" sz="1800" dirty="0" err="1">
                <a:solidFill>
                  <a:srgbClr val="000000"/>
                </a:solidFill>
                <a:effectLst/>
                <a:latin typeface="Raleway Medium" pitchFamily="2" charset="0"/>
                <a:ea typeface="Arial" panose="020B0604020202020204" pitchFamily="34" charset="0"/>
              </a:rPr>
              <a:t>tang</a:t>
            </a:r>
            <a:r>
              <a:rPr lang="en-US" sz="1800" dirty="0">
                <a:solidFill>
                  <a:srgbClr val="000000"/>
                </a:solidFill>
                <a:effectLst/>
                <a:latin typeface="Raleway Medium" pitchFamily="2" charset="0"/>
                <a:ea typeface="Arial" panose="020B0604020202020204" pitchFamily="34" charset="0"/>
              </a:rPr>
              <a:t> </a:t>
            </a:r>
            <a:r>
              <a:rPr lang="en-US" sz="1800" dirty="0" err="1">
                <a:solidFill>
                  <a:srgbClr val="000000"/>
                </a:solidFill>
                <a:effectLst/>
                <a:latin typeface="Raleway Medium" pitchFamily="2" charset="0"/>
                <a:ea typeface="Arial" panose="020B0604020202020204" pitchFamily="34" charset="0"/>
              </a:rPr>
              <a:t>tang</a:t>
            </a:r>
            <a:r>
              <a:rPr lang="en-US" sz="1800" dirty="0">
                <a:solidFill>
                  <a:srgbClr val="000000"/>
                </a:solidFill>
                <a:effectLst/>
                <a:latin typeface="Raleway Medium" pitchFamily="2" charset="0"/>
                <a:ea typeface="Arial" panose="020B0604020202020204" pitchFamily="34" charset="0"/>
              </a:rPr>
              <a:t> </a:t>
            </a:r>
            <a:r>
              <a:rPr lang="en-US" sz="1800" dirty="0" err="1">
                <a:solidFill>
                  <a:srgbClr val="000000"/>
                </a:solidFill>
                <a:effectLst/>
                <a:latin typeface="Raleway Medium" pitchFamily="2" charset="0"/>
                <a:ea typeface="Arial" panose="020B0604020202020204" pitchFamily="34" charset="0"/>
              </a:rPr>
              <a:t>tình</a:t>
            </a:r>
            <a:r>
              <a:rPr lang="en-US" sz="1800" dirty="0">
                <a:solidFill>
                  <a:srgbClr val="000000"/>
                </a:solidFill>
                <a:effectLst/>
                <a:latin typeface="Raleway Medium" pitchFamily="2" charset="0"/>
                <a:ea typeface="Arial" panose="020B0604020202020204" pitchFamily="34" charset="0"/>
              </a:rPr>
              <a:t> tang </a:t>
            </a:r>
            <a:r>
              <a:rPr lang="en-US" sz="1800" dirty="0" err="1">
                <a:solidFill>
                  <a:srgbClr val="000000"/>
                </a:solidFill>
                <a:effectLst/>
                <a:latin typeface="Raleway Medium" pitchFamily="2" charset="0"/>
                <a:ea typeface="Arial" panose="020B0604020202020204" pitchFamily="34" charset="0"/>
              </a:rPr>
              <a:t>tính</a:t>
            </a:r>
            <a:r>
              <a:rPr lang="en-US" sz="1800" dirty="0">
                <a:solidFill>
                  <a:srgbClr val="000000"/>
                </a:solidFill>
                <a:effectLst/>
                <a:latin typeface="Raleway Medium" pitchFamily="2" charset="0"/>
                <a:ea typeface="Arial" panose="020B0604020202020204" pitchFamily="34" charset="0"/>
              </a:rPr>
              <a:t>. </a:t>
            </a:r>
          </a:p>
          <a:p>
            <a:r>
              <a:rPr lang="en-US" sz="1800" dirty="0">
                <a:solidFill>
                  <a:srgbClr val="000000"/>
                </a:solidFill>
                <a:effectLst/>
                <a:latin typeface="Raleway Medium" pitchFamily="2" charset="0"/>
                <a:ea typeface="Arial" panose="020B0604020202020204" pitchFamily="34" charset="0"/>
              </a:rPr>
              <a:t>Ta ca ta </a:t>
            </a:r>
            <a:r>
              <a:rPr lang="en-US" sz="1800" dirty="0" err="1">
                <a:solidFill>
                  <a:srgbClr val="000000"/>
                </a:solidFill>
                <a:effectLst/>
                <a:latin typeface="Raleway Medium" pitchFamily="2" charset="0"/>
                <a:ea typeface="Arial" panose="020B0604020202020204" pitchFamily="34" charset="0"/>
              </a:rPr>
              <a:t>hát</a:t>
            </a:r>
            <a:r>
              <a:rPr lang="en-US" sz="1800" dirty="0">
                <a:solidFill>
                  <a:srgbClr val="000000"/>
                </a:solidFill>
                <a:effectLst/>
                <a:latin typeface="Raleway Medium" pitchFamily="2" charset="0"/>
                <a:ea typeface="Arial" panose="020B0604020202020204" pitchFamily="34" charset="0"/>
              </a:rPr>
              <a:t> vang </a:t>
            </a:r>
            <a:r>
              <a:rPr lang="en-US" sz="1800" dirty="0" err="1">
                <a:solidFill>
                  <a:srgbClr val="000000"/>
                </a:solidFill>
                <a:effectLst/>
                <a:latin typeface="Raleway Medium" pitchFamily="2" charset="0"/>
                <a:ea typeface="Arial" panose="020B0604020202020204" pitchFamily="34" charset="0"/>
              </a:rPr>
              <a:t>lên</a:t>
            </a:r>
            <a:r>
              <a:rPr lang="en-US" sz="1800" dirty="0">
                <a:solidFill>
                  <a:srgbClr val="000000"/>
                </a:solidFill>
                <a:effectLst/>
                <a:latin typeface="Raleway Medium" pitchFamily="2" charset="0"/>
                <a:ea typeface="Arial" panose="020B0604020202020204" pitchFamily="34" charset="0"/>
              </a:rPr>
              <a:t>. </a:t>
            </a:r>
          </a:p>
          <a:p>
            <a:r>
              <a:rPr lang="en-US" sz="1800" dirty="0" err="1">
                <a:solidFill>
                  <a:srgbClr val="000000"/>
                </a:solidFill>
                <a:effectLst/>
                <a:latin typeface="Raleway Medium" pitchFamily="2" charset="0"/>
                <a:ea typeface="Arial" panose="020B0604020202020204" pitchFamily="34" charset="0"/>
              </a:rPr>
              <a:t>Hát</a:t>
            </a:r>
            <a:r>
              <a:rPr lang="en-US" sz="1800" dirty="0">
                <a:solidFill>
                  <a:srgbClr val="000000"/>
                </a:solidFill>
                <a:effectLst/>
                <a:latin typeface="Raleway Medium" pitchFamily="2" charset="0"/>
                <a:ea typeface="Arial" panose="020B0604020202020204" pitchFamily="34" charset="0"/>
              </a:rPr>
              <a:t> </a:t>
            </a:r>
            <a:r>
              <a:rPr lang="en-US" sz="1800" dirty="0" err="1">
                <a:solidFill>
                  <a:srgbClr val="000000"/>
                </a:solidFill>
                <a:effectLst/>
                <a:latin typeface="Raleway Medium" pitchFamily="2" charset="0"/>
                <a:ea typeface="Arial" panose="020B0604020202020204" pitchFamily="34" charset="0"/>
              </a:rPr>
              <a:t>lên</a:t>
            </a:r>
            <a:r>
              <a:rPr lang="en-US" sz="1800" dirty="0">
                <a:solidFill>
                  <a:srgbClr val="000000"/>
                </a:solidFill>
                <a:effectLst/>
                <a:latin typeface="Raleway Medium" pitchFamily="2" charset="0"/>
                <a:ea typeface="Arial" panose="020B0604020202020204" pitchFamily="34" charset="0"/>
              </a:rPr>
              <a:t> </a:t>
            </a:r>
            <a:r>
              <a:rPr lang="en-US" sz="1800" dirty="0" err="1">
                <a:solidFill>
                  <a:srgbClr val="000000"/>
                </a:solidFill>
                <a:effectLst/>
                <a:latin typeface="Raleway Medium" pitchFamily="2" charset="0"/>
                <a:ea typeface="Arial" panose="020B0604020202020204" pitchFamily="34" charset="0"/>
              </a:rPr>
              <a:t>cho</a:t>
            </a:r>
            <a:r>
              <a:rPr lang="en-US" sz="1800" dirty="0">
                <a:solidFill>
                  <a:srgbClr val="000000"/>
                </a:solidFill>
                <a:effectLst/>
                <a:latin typeface="Raleway Medium" pitchFamily="2" charset="0"/>
                <a:ea typeface="Arial" panose="020B0604020202020204" pitchFamily="34" charset="0"/>
              </a:rPr>
              <a:t> </a:t>
            </a:r>
            <a:r>
              <a:rPr lang="en-US" sz="1800" dirty="0" err="1">
                <a:solidFill>
                  <a:srgbClr val="000000"/>
                </a:solidFill>
                <a:effectLst/>
                <a:latin typeface="Raleway Medium" pitchFamily="2" charset="0"/>
                <a:ea typeface="Arial" panose="020B0604020202020204" pitchFamily="34" charset="0"/>
              </a:rPr>
              <a:t>đời</a:t>
            </a:r>
            <a:r>
              <a:rPr lang="en-US" sz="1800" dirty="0">
                <a:solidFill>
                  <a:srgbClr val="000000"/>
                </a:solidFill>
                <a:effectLst/>
                <a:latin typeface="Raleway Medium" pitchFamily="2" charset="0"/>
                <a:ea typeface="Arial" panose="020B0604020202020204" pitchFamily="34" charset="0"/>
              </a:rPr>
              <a:t> </a:t>
            </a:r>
            <a:r>
              <a:rPr lang="en-US" sz="1800" dirty="0" err="1">
                <a:solidFill>
                  <a:srgbClr val="000000"/>
                </a:solidFill>
                <a:effectLst/>
                <a:latin typeface="Raleway Medium" pitchFamily="2" charset="0"/>
                <a:ea typeface="Arial" panose="020B0604020202020204" pitchFamily="34" charset="0"/>
              </a:rPr>
              <a:t>tươi</a:t>
            </a:r>
            <a:r>
              <a:rPr lang="en-US" sz="1800" dirty="0">
                <a:solidFill>
                  <a:srgbClr val="000000"/>
                </a:solidFill>
                <a:effectLst/>
                <a:latin typeface="Raleway Medium" pitchFamily="2" charset="0"/>
                <a:ea typeface="Arial" panose="020B0604020202020204" pitchFamily="34" charset="0"/>
              </a:rPr>
              <a:t> </a:t>
            </a:r>
            <a:r>
              <a:rPr lang="en-US" sz="1800" dirty="0" err="1">
                <a:solidFill>
                  <a:srgbClr val="000000"/>
                </a:solidFill>
                <a:effectLst/>
                <a:latin typeface="Raleway Medium" pitchFamily="2" charset="0"/>
                <a:ea typeface="Arial" panose="020B0604020202020204" pitchFamily="34" charset="0"/>
              </a:rPr>
              <a:t>thắm</a:t>
            </a:r>
            <a:r>
              <a:rPr lang="en-US" sz="1800" dirty="0">
                <a:solidFill>
                  <a:srgbClr val="000000"/>
                </a:solidFill>
                <a:effectLst/>
                <a:latin typeface="Raleway Medium" pitchFamily="2" charset="0"/>
                <a:ea typeface="Arial" panose="020B0604020202020204" pitchFamily="34" charset="0"/>
              </a:rPr>
              <a:t>. </a:t>
            </a:r>
          </a:p>
          <a:p>
            <a:r>
              <a:rPr lang="en-US" sz="1800" dirty="0" err="1">
                <a:solidFill>
                  <a:srgbClr val="000000"/>
                </a:solidFill>
                <a:effectLst/>
                <a:latin typeface="Raleway Medium" pitchFamily="2" charset="0"/>
                <a:ea typeface="Arial" panose="020B0604020202020204" pitchFamily="34" charset="0"/>
              </a:rPr>
              <a:t>Hát</a:t>
            </a:r>
            <a:r>
              <a:rPr lang="en-US" sz="1800" dirty="0">
                <a:solidFill>
                  <a:srgbClr val="000000"/>
                </a:solidFill>
                <a:effectLst/>
                <a:latin typeface="Raleway Medium" pitchFamily="2" charset="0"/>
                <a:ea typeface="Arial" panose="020B0604020202020204" pitchFamily="34" charset="0"/>
              </a:rPr>
              <a:t> </a:t>
            </a:r>
            <a:r>
              <a:rPr lang="en-US" sz="1800" dirty="0" err="1">
                <a:solidFill>
                  <a:srgbClr val="000000"/>
                </a:solidFill>
                <a:effectLst/>
                <a:latin typeface="Raleway Medium" pitchFamily="2" charset="0"/>
                <a:ea typeface="Arial" panose="020B0604020202020204" pitchFamily="34" charset="0"/>
              </a:rPr>
              <a:t>lên</a:t>
            </a:r>
            <a:r>
              <a:rPr lang="en-US" sz="1800" dirty="0">
                <a:solidFill>
                  <a:srgbClr val="000000"/>
                </a:solidFill>
                <a:effectLst/>
                <a:latin typeface="Raleway Medium" pitchFamily="2" charset="0"/>
                <a:ea typeface="Arial" panose="020B0604020202020204" pitchFamily="34" charset="0"/>
              </a:rPr>
              <a:t> </a:t>
            </a:r>
            <a:r>
              <a:rPr lang="en-US" sz="1800" dirty="0" err="1">
                <a:solidFill>
                  <a:srgbClr val="000000"/>
                </a:solidFill>
                <a:effectLst/>
                <a:latin typeface="Raleway Medium" pitchFamily="2" charset="0"/>
                <a:ea typeface="Arial" panose="020B0604020202020204" pitchFamily="34" charset="0"/>
              </a:rPr>
              <a:t>cho</a:t>
            </a:r>
            <a:r>
              <a:rPr lang="en-US" sz="1800" dirty="0">
                <a:solidFill>
                  <a:srgbClr val="000000"/>
                </a:solidFill>
                <a:effectLst/>
                <a:latin typeface="Raleway Medium" pitchFamily="2" charset="0"/>
                <a:ea typeface="Arial" panose="020B0604020202020204" pitchFamily="34" charset="0"/>
              </a:rPr>
              <a:t> </a:t>
            </a:r>
            <a:r>
              <a:rPr lang="en-US" sz="1800" dirty="0" err="1">
                <a:solidFill>
                  <a:srgbClr val="000000"/>
                </a:solidFill>
                <a:effectLst/>
                <a:latin typeface="Raleway Medium" pitchFamily="2" charset="0"/>
                <a:ea typeface="Arial" panose="020B0604020202020204" pitchFamily="34" charset="0"/>
              </a:rPr>
              <a:t>quên</a:t>
            </a:r>
            <a:r>
              <a:rPr lang="en-US" sz="1800" dirty="0">
                <a:solidFill>
                  <a:srgbClr val="000000"/>
                </a:solidFill>
                <a:effectLst/>
                <a:latin typeface="Raleway Medium" pitchFamily="2" charset="0"/>
                <a:ea typeface="Arial" panose="020B0604020202020204" pitchFamily="34" charset="0"/>
              </a:rPr>
              <a:t> </a:t>
            </a:r>
            <a:r>
              <a:rPr lang="en-US" sz="1800" dirty="0" err="1">
                <a:solidFill>
                  <a:srgbClr val="000000"/>
                </a:solidFill>
                <a:effectLst/>
                <a:latin typeface="Raleway Medium" pitchFamily="2" charset="0"/>
                <a:ea typeface="Arial" panose="020B0604020202020204" pitchFamily="34" charset="0"/>
              </a:rPr>
              <a:t>nhọc</a:t>
            </a:r>
            <a:r>
              <a:rPr lang="en-US" sz="1800" dirty="0">
                <a:solidFill>
                  <a:srgbClr val="000000"/>
                </a:solidFill>
                <a:effectLst/>
                <a:latin typeface="Raleway Medium" pitchFamily="2" charset="0"/>
                <a:ea typeface="Arial" panose="020B0604020202020204" pitchFamily="34" charset="0"/>
              </a:rPr>
              <a:t> </a:t>
            </a:r>
            <a:r>
              <a:rPr lang="en-US" sz="1800" dirty="0" err="1">
                <a:solidFill>
                  <a:srgbClr val="000000"/>
                </a:solidFill>
                <a:effectLst/>
                <a:latin typeface="Raleway Medium" pitchFamily="2" charset="0"/>
                <a:ea typeface="Arial" panose="020B0604020202020204" pitchFamily="34" charset="0"/>
              </a:rPr>
              <a:t>nhằn</a:t>
            </a:r>
            <a:r>
              <a:rPr lang="en-US" sz="1800" dirty="0">
                <a:solidFill>
                  <a:srgbClr val="000000"/>
                </a:solidFill>
                <a:effectLst/>
                <a:latin typeface="Raleway Medium" pitchFamily="2" charset="0"/>
                <a:ea typeface="Arial" panose="020B0604020202020204" pitchFamily="34" charset="0"/>
              </a:rPr>
              <a:t>. </a:t>
            </a:r>
          </a:p>
          <a:p>
            <a:r>
              <a:rPr lang="en-US" sz="1800" dirty="0" err="1">
                <a:solidFill>
                  <a:srgbClr val="000000"/>
                </a:solidFill>
                <a:effectLst/>
                <a:latin typeface="Raleway Medium" pitchFamily="2" charset="0"/>
                <a:ea typeface="Arial" panose="020B0604020202020204" pitchFamily="34" charset="0"/>
              </a:rPr>
              <a:t>Cùng</a:t>
            </a:r>
            <a:r>
              <a:rPr lang="en-US" sz="1800" dirty="0">
                <a:solidFill>
                  <a:srgbClr val="000000"/>
                </a:solidFill>
                <a:effectLst/>
                <a:latin typeface="Raleway Medium" pitchFamily="2" charset="0"/>
                <a:ea typeface="Arial" panose="020B0604020202020204" pitchFamily="34" charset="0"/>
              </a:rPr>
              <a:t> </a:t>
            </a:r>
            <a:r>
              <a:rPr lang="en-US" sz="1800" dirty="0" err="1">
                <a:solidFill>
                  <a:srgbClr val="000000"/>
                </a:solidFill>
                <a:effectLst/>
                <a:latin typeface="Raleway Medium" pitchFamily="2" charset="0"/>
                <a:ea typeface="Arial" panose="020B0604020202020204" pitchFamily="34" charset="0"/>
              </a:rPr>
              <a:t>nhau</a:t>
            </a:r>
            <a:r>
              <a:rPr lang="en-US" sz="1800" dirty="0">
                <a:solidFill>
                  <a:srgbClr val="000000"/>
                </a:solidFill>
                <a:effectLst/>
                <a:latin typeface="Raleway Medium" pitchFamily="2" charset="0"/>
                <a:ea typeface="Arial" panose="020B0604020202020204" pitchFamily="34" charset="0"/>
              </a:rPr>
              <a:t> ta ca </a:t>
            </a:r>
            <a:r>
              <a:rPr lang="en-US" sz="1800" dirty="0" err="1">
                <a:solidFill>
                  <a:srgbClr val="000000"/>
                </a:solidFill>
                <a:effectLst/>
                <a:latin typeface="Raleway Medium" pitchFamily="2" charset="0"/>
                <a:ea typeface="Arial" panose="020B0604020202020204" pitchFamily="34" charset="0"/>
              </a:rPr>
              <a:t>hát</a:t>
            </a:r>
            <a:r>
              <a:rPr lang="en-US" sz="1800" dirty="0">
                <a:solidFill>
                  <a:srgbClr val="000000"/>
                </a:solidFill>
                <a:effectLst/>
                <a:latin typeface="Raleway Medium" pitchFamily="2" charset="0"/>
                <a:ea typeface="Arial" panose="020B0604020202020204" pitchFamily="34" charset="0"/>
              </a:rPr>
              <a:t> </a:t>
            </a:r>
            <a:r>
              <a:rPr lang="en-US" sz="1800" dirty="0" err="1">
                <a:solidFill>
                  <a:srgbClr val="000000"/>
                </a:solidFill>
                <a:effectLst/>
                <a:latin typeface="Raleway Medium" pitchFamily="2" charset="0"/>
                <a:ea typeface="Arial" panose="020B0604020202020204" pitchFamily="34" charset="0"/>
              </a:rPr>
              <a:t>lên</a:t>
            </a:r>
            <a:r>
              <a:rPr lang="en-US" sz="1800" dirty="0">
                <a:latin typeface="Raleway Medium" pitchFamily="2" charset="0"/>
                <a:ea typeface="Arial" panose="020B0604020202020204" pitchFamily="34" charset="0"/>
              </a:rPr>
              <a:t>.</a:t>
            </a:r>
          </a:p>
          <a:p>
            <a:r>
              <a:rPr lang="en-US" sz="1800" dirty="0">
                <a:solidFill>
                  <a:srgbClr val="000000"/>
                </a:solidFill>
                <a:effectLst/>
                <a:latin typeface="Raleway Medium" pitchFamily="2" charset="0"/>
                <a:ea typeface="Arial" panose="020B0604020202020204" pitchFamily="34" charset="0"/>
              </a:rPr>
              <a:t>Cho </a:t>
            </a:r>
            <a:r>
              <a:rPr lang="en-US" sz="1800" dirty="0" err="1">
                <a:solidFill>
                  <a:srgbClr val="000000"/>
                </a:solidFill>
                <a:effectLst/>
                <a:latin typeface="Raleway Medium" pitchFamily="2" charset="0"/>
                <a:ea typeface="Arial" panose="020B0604020202020204" pitchFamily="34" charset="0"/>
              </a:rPr>
              <a:t>át</a:t>
            </a:r>
            <a:r>
              <a:rPr lang="en-US" sz="1800" dirty="0">
                <a:solidFill>
                  <a:srgbClr val="000000"/>
                </a:solidFill>
                <a:effectLst/>
                <a:latin typeface="Raleway Medium" pitchFamily="2" charset="0"/>
                <a:ea typeface="Arial" panose="020B0604020202020204" pitchFamily="34" charset="0"/>
              </a:rPr>
              <a:t> </a:t>
            </a:r>
            <a:r>
              <a:rPr lang="en-US" sz="1800" dirty="0" err="1">
                <a:solidFill>
                  <a:srgbClr val="000000"/>
                </a:solidFill>
                <a:effectLst/>
                <a:latin typeface="Raleway Medium" pitchFamily="2" charset="0"/>
                <a:ea typeface="Arial" panose="020B0604020202020204" pitchFamily="34" charset="0"/>
              </a:rPr>
              <a:t>tiếng</a:t>
            </a:r>
            <a:r>
              <a:rPr lang="en-US" sz="1800" dirty="0">
                <a:solidFill>
                  <a:srgbClr val="000000"/>
                </a:solidFill>
                <a:effectLst/>
                <a:latin typeface="Raleway Medium" pitchFamily="2" charset="0"/>
                <a:ea typeface="Arial" panose="020B0604020202020204" pitchFamily="34" charset="0"/>
              </a:rPr>
              <a:t> </a:t>
            </a:r>
            <a:r>
              <a:rPr lang="en-US" sz="1800" dirty="0" err="1">
                <a:solidFill>
                  <a:srgbClr val="000000"/>
                </a:solidFill>
                <a:effectLst/>
                <a:latin typeface="Raleway Medium" pitchFamily="2" charset="0"/>
                <a:ea typeface="Arial" panose="020B0604020202020204" pitchFamily="34" charset="0"/>
              </a:rPr>
              <a:t>chim</a:t>
            </a:r>
            <a:r>
              <a:rPr lang="en-US" sz="1800" dirty="0">
                <a:solidFill>
                  <a:srgbClr val="000000"/>
                </a:solidFill>
                <a:effectLst/>
                <a:latin typeface="Raleway Medium" pitchFamily="2" charset="0"/>
                <a:ea typeface="Arial" panose="020B0604020202020204" pitchFamily="34" charset="0"/>
              </a:rPr>
              <a:t> </a:t>
            </a:r>
            <a:r>
              <a:rPr lang="en-US" sz="1800" dirty="0" err="1">
                <a:solidFill>
                  <a:srgbClr val="000000"/>
                </a:solidFill>
                <a:effectLst/>
                <a:latin typeface="Raleway Medium" pitchFamily="2" charset="0"/>
                <a:ea typeface="Arial" panose="020B0604020202020204" pitchFamily="34" charset="0"/>
              </a:rPr>
              <a:t>trong</a:t>
            </a:r>
            <a:r>
              <a:rPr lang="en-US" sz="1800" dirty="0">
                <a:solidFill>
                  <a:srgbClr val="000000"/>
                </a:solidFill>
                <a:effectLst/>
                <a:latin typeface="Raleway Medium" pitchFamily="2" charset="0"/>
                <a:ea typeface="Arial" panose="020B0604020202020204" pitchFamily="34" charset="0"/>
              </a:rPr>
              <a:t> </a:t>
            </a:r>
            <a:r>
              <a:rPr lang="en-US" sz="1800" dirty="0" err="1">
                <a:solidFill>
                  <a:srgbClr val="000000"/>
                </a:solidFill>
                <a:effectLst/>
                <a:latin typeface="Raleway Medium" pitchFamily="2" charset="0"/>
                <a:ea typeface="Arial" panose="020B0604020202020204" pitchFamily="34" charset="0"/>
              </a:rPr>
              <a:t>rừng</a:t>
            </a:r>
            <a:r>
              <a:rPr lang="en-US" sz="1800" dirty="0">
                <a:latin typeface="Raleway Medium" pitchFamily="2" charset="0"/>
                <a:ea typeface="Arial" panose="020B0604020202020204" pitchFamily="34" charset="0"/>
              </a:rPr>
              <a:t>.</a:t>
            </a:r>
          </a:p>
          <a:p>
            <a:r>
              <a:rPr lang="en-US" sz="1800" dirty="0">
                <a:solidFill>
                  <a:srgbClr val="000000"/>
                </a:solidFill>
                <a:effectLst/>
                <a:latin typeface="Raleway Medium" pitchFamily="2" charset="0"/>
                <a:ea typeface="Arial" panose="020B0604020202020204" pitchFamily="34" charset="0"/>
              </a:rPr>
              <a:t>Cho </a:t>
            </a:r>
            <a:r>
              <a:rPr lang="en-US" sz="1800" dirty="0" err="1">
                <a:solidFill>
                  <a:srgbClr val="000000"/>
                </a:solidFill>
                <a:effectLst/>
                <a:latin typeface="Raleway Medium" pitchFamily="2" charset="0"/>
                <a:ea typeface="Arial" panose="020B0604020202020204" pitchFamily="34" charset="0"/>
              </a:rPr>
              <a:t>tiếng</a:t>
            </a:r>
            <a:r>
              <a:rPr lang="en-US" sz="1800" dirty="0">
                <a:solidFill>
                  <a:srgbClr val="000000"/>
                </a:solidFill>
                <a:effectLst/>
                <a:latin typeface="Raleway Medium" pitchFamily="2" charset="0"/>
                <a:ea typeface="Arial" panose="020B0604020202020204" pitchFamily="34" charset="0"/>
              </a:rPr>
              <a:t> </a:t>
            </a:r>
            <a:r>
              <a:rPr lang="en-US" sz="1800" dirty="0" err="1">
                <a:solidFill>
                  <a:srgbClr val="000000"/>
                </a:solidFill>
                <a:effectLst/>
                <a:latin typeface="Raleway Medium" pitchFamily="2" charset="0"/>
                <a:ea typeface="Arial" panose="020B0604020202020204" pitchFamily="34" charset="0"/>
              </a:rPr>
              <a:t>suối</a:t>
            </a:r>
            <a:r>
              <a:rPr lang="en-US" sz="1800" dirty="0">
                <a:solidFill>
                  <a:srgbClr val="000000"/>
                </a:solidFill>
                <a:effectLst/>
                <a:latin typeface="Raleway Medium" pitchFamily="2" charset="0"/>
                <a:ea typeface="Arial" panose="020B0604020202020204" pitchFamily="34" charset="0"/>
              </a:rPr>
              <a:t> </a:t>
            </a:r>
            <a:r>
              <a:rPr lang="en-US" sz="1800" dirty="0" err="1">
                <a:solidFill>
                  <a:srgbClr val="000000"/>
                </a:solidFill>
                <a:effectLst/>
                <a:latin typeface="Raleway Medium" pitchFamily="2" charset="0"/>
                <a:ea typeface="Arial" panose="020B0604020202020204" pitchFamily="34" charset="0"/>
              </a:rPr>
              <a:t>reo</a:t>
            </a:r>
            <a:r>
              <a:rPr lang="en-US" sz="1800" dirty="0">
                <a:solidFill>
                  <a:srgbClr val="000000"/>
                </a:solidFill>
                <a:effectLst/>
                <a:latin typeface="Raleway Medium" pitchFamily="2" charset="0"/>
                <a:ea typeface="Arial" panose="020B0604020202020204" pitchFamily="34" charset="0"/>
              </a:rPr>
              <a:t> </a:t>
            </a:r>
            <a:r>
              <a:rPr lang="en-US" sz="1800" dirty="0" err="1">
                <a:solidFill>
                  <a:srgbClr val="000000"/>
                </a:solidFill>
                <a:effectLst/>
                <a:latin typeface="Raleway Medium" pitchFamily="2" charset="0"/>
                <a:ea typeface="Arial" panose="020B0604020202020204" pitchFamily="34" charset="0"/>
              </a:rPr>
              <a:t>phải</a:t>
            </a:r>
            <a:r>
              <a:rPr lang="en-US" sz="1800" dirty="0">
                <a:solidFill>
                  <a:srgbClr val="000000"/>
                </a:solidFill>
                <a:effectLst/>
                <a:latin typeface="Raleway Medium" pitchFamily="2" charset="0"/>
                <a:ea typeface="Arial" panose="020B0604020202020204" pitchFamily="34" charset="0"/>
              </a:rPr>
              <a:t> </a:t>
            </a:r>
            <a:r>
              <a:rPr lang="en-US" sz="1800" dirty="0" err="1">
                <a:solidFill>
                  <a:srgbClr val="000000"/>
                </a:solidFill>
                <a:effectLst/>
                <a:latin typeface="Raleway Medium" pitchFamily="2" charset="0"/>
                <a:ea typeface="Arial" panose="020B0604020202020204" pitchFamily="34" charset="0"/>
              </a:rPr>
              <a:t>ngừng</a:t>
            </a:r>
            <a:r>
              <a:rPr lang="en-US" sz="1800" dirty="0">
                <a:solidFill>
                  <a:srgbClr val="000000"/>
                </a:solidFill>
                <a:effectLst/>
                <a:latin typeface="Raleway Medium" pitchFamily="2" charset="0"/>
                <a:ea typeface="Arial" panose="020B0604020202020204" pitchFamily="34" charset="0"/>
              </a:rPr>
              <a:t> Cho </a:t>
            </a:r>
            <a:r>
              <a:rPr lang="en-US" sz="1800" dirty="0" err="1">
                <a:solidFill>
                  <a:srgbClr val="000000"/>
                </a:solidFill>
                <a:effectLst/>
                <a:latin typeface="Raleway Medium" pitchFamily="2" charset="0"/>
                <a:ea typeface="Arial" panose="020B0604020202020204" pitchFamily="34" charset="0"/>
              </a:rPr>
              <a:t>rừng</a:t>
            </a:r>
            <a:r>
              <a:rPr lang="en-US" sz="1800" dirty="0">
                <a:solidFill>
                  <a:srgbClr val="000000"/>
                </a:solidFill>
                <a:effectLst/>
                <a:latin typeface="Raleway Medium" pitchFamily="2" charset="0"/>
                <a:ea typeface="Arial" panose="020B0604020202020204" pitchFamily="34" charset="0"/>
              </a:rPr>
              <a:t> </a:t>
            </a:r>
            <a:r>
              <a:rPr lang="en-US" sz="1800" dirty="0" err="1">
                <a:solidFill>
                  <a:srgbClr val="000000"/>
                </a:solidFill>
                <a:effectLst/>
                <a:latin typeface="Raleway Medium" pitchFamily="2" charset="0"/>
                <a:ea typeface="Arial" panose="020B0604020202020204" pitchFamily="34" charset="0"/>
              </a:rPr>
              <a:t>xanh</a:t>
            </a:r>
            <a:r>
              <a:rPr lang="en-US" sz="1800" dirty="0">
                <a:solidFill>
                  <a:srgbClr val="000000"/>
                </a:solidFill>
                <a:effectLst/>
                <a:latin typeface="Raleway Medium" pitchFamily="2" charset="0"/>
                <a:ea typeface="Arial" panose="020B0604020202020204" pitchFamily="34" charset="0"/>
              </a:rPr>
              <a:t> </a:t>
            </a:r>
            <a:r>
              <a:rPr lang="en-US" sz="1800" dirty="0" err="1">
                <a:solidFill>
                  <a:srgbClr val="000000"/>
                </a:solidFill>
                <a:effectLst/>
                <a:latin typeface="Raleway Medium" pitchFamily="2" charset="0"/>
                <a:ea typeface="Arial" panose="020B0604020202020204" pitchFamily="34" charset="0"/>
              </a:rPr>
              <a:t>đón</a:t>
            </a:r>
            <a:r>
              <a:rPr lang="en-US" sz="1800" dirty="0">
                <a:solidFill>
                  <a:srgbClr val="000000"/>
                </a:solidFill>
                <a:effectLst/>
                <a:latin typeface="Raleway Medium" pitchFamily="2" charset="0"/>
                <a:ea typeface="Arial" panose="020B0604020202020204" pitchFamily="34" charset="0"/>
              </a:rPr>
              <a:t> </a:t>
            </a:r>
            <a:r>
              <a:rPr lang="en-US" sz="1800" dirty="0" err="1">
                <a:solidFill>
                  <a:srgbClr val="000000"/>
                </a:solidFill>
                <a:effectLst/>
                <a:latin typeface="Raleway Medium" pitchFamily="2" charset="0"/>
                <a:ea typeface="Arial" panose="020B0604020202020204" pitchFamily="34" charset="0"/>
              </a:rPr>
              <a:t>chờ</a:t>
            </a:r>
            <a:r>
              <a:rPr lang="en-US" sz="1800" dirty="0">
                <a:solidFill>
                  <a:srgbClr val="000000"/>
                </a:solidFill>
                <a:effectLst/>
                <a:latin typeface="Raleway Medium" pitchFamily="2" charset="0"/>
                <a:ea typeface="Arial" panose="020B0604020202020204" pitchFamily="34" charset="0"/>
              </a:rPr>
              <a:t> ta,</a:t>
            </a:r>
          </a:p>
          <a:p>
            <a:r>
              <a:rPr lang="en-US" sz="1800" dirty="0">
                <a:solidFill>
                  <a:srgbClr val="000000"/>
                </a:solidFill>
                <a:effectLst/>
                <a:latin typeface="Raleway Medium" pitchFamily="2" charset="0"/>
                <a:ea typeface="Arial" panose="020B0604020202020204" pitchFamily="34" charset="0"/>
              </a:rPr>
              <a:t>La </a:t>
            </a:r>
            <a:r>
              <a:rPr lang="en-US" sz="1800" dirty="0" err="1">
                <a:solidFill>
                  <a:srgbClr val="000000"/>
                </a:solidFill>
                <a:effectLst/>
                <a:latin typeface="Raleway Medium" pitchFamily="2" charset="0"/>
                <a:ea typeface="Arial" panose="020B0604020202020204" pitchFamily="34" charset="0"/>
              </a:rPr>
              <a:t>La</a:t>
            </a:r>
            <a:r>
              <a:rPr lang="en-US" sz="1800" dirty="0">
                <a:solidFill>
                  <a:srgbClr val="000000"/>
                </a:solidFill>
                <a:effectLst/>
                <a:latin typeface="Raleway Medium" pitchFamily="2" charset="0"/>
                <a:ea typeface="Arial" panose="020B0604020202020204" pitchFamily="34" charset="0"/>
              </a:rPr>
              <a:t> </a:t>
            </a:r>
            <a:r>
              <a:rPr lang="en-US" sz="1800" dirty="0" err="1">
                <a:solidFill>
                  <a:srgbClr val="000000"/>
                </a:solidFill>
                <a:effectLst/>
                <a:latin typeface="Raleway Medium" pitchFamily="2" charset="0"/>
                <a:ea typeface="Arial" panose="020B0604020202020204" pitchFamily="34" charset="0"/>
              </a:rPr>
              <a:t>La</a:t>
            </a:r>
            <a:r>
              <a:rPr lang="en-US" sz="1800" dirty="0">
                <a:solidFill>
                  <a:srgbClr val="000000"/>
                </a:solidFill>
                <a:effectLst/>
                <a:latin typeface="Raleway Medium" pitchFamily="2" charset="0"/>
                <a:ea typeface="Arial" panose="020B0604020202020204" pitchFamily="34" charset="0"/>
              </a:rPr>
              <a:t> </a:t>
            </a:r>
            <a:endParaRPr lang="en-US" sz="1800" dirty="0">
              <a:effectLst/>
              <a:latin typeface="Raleway Medium" pitchFamily="2" charset="0"/>
              <a:ea typeface="Arial" panose="020B0604020202020204" pitchFamily="34" charset="0"/>
            </a:endParaRPr>
          </a:p>
          <a:p>
            <a:pPr marL="0" lvl="0" indent="0" algn="l" rtl="0">
              <a:spcBef>
                <a:spcPts val="0"/>
              </a:spcBef>
              <a:spcAft>
                <a:spcPts val="0"/>
              </a:spcAft>
              <a:buNone/>
            </a:pPr>
            <a:endParaRPr lang="en-US" sz="1200" dirty="0">
              <a:solidFill>
                <a:schemeClr val="dk1"/>
              </a:solidFill>
              <a:latin typeface="Raleway Medium" panose="020B0603030101060003"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69"/>
        <p:cNvGrpSpPr/>
        <p:nvPr/>
      </p:nvGrpSpPr>
      <p:grpSpPr>
        <a:xfrm>
          <a:off x="0" y="0"/>
          <a:ext cx="0" cy="0"/>
          <a:chOff x="0" y="0"/>
          <a:chExt cx="0" cy="0"/>
        </a:xfrm>
      </p:grpSpPr>
      <p:sp>
        <p:nvSpPr>
          <p:cNvPr id="278" name="Google Shape;278;p29"/>
          <p:cNvSpPr txBox="1"/>
          <p:nvPr/>
        </p:nvSpPr>
        <p:spPr>
          <a:xfrm>
            <a:off x="117500" y="238300"/>
            <a:ext cx="3665700" cy="4108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latin typeface="Raleway Medium" panose="020B0603030101060003" pitchFamily="34" charset="0"/>
              </a:rPr>
              <a:t>Take Me Out to the Scout Camp</a:t>
            </a:r>
          </a:p>
          <a:p>
            <a:pPr marL="0" lvl="0" indent="0" algn="l" rtl="0">
              <a:spcBef>
                <a:spcPts val="0"/>
              </a:spcBef>
              <a:spcAft>
                <a:spcPts val="0"/>
              </a:spcAft>
              <a:buNone/>
            </a:pPr>
            <a:r>
              <a:rPr lang="en" i="1" dirty="0">
                <a:latin typeface="Raleway Medium" panose="020B0603030101060003" pitchFamily="34" charset="0"/>
              </a:rPr>
              <a:t>(Tune of “Take Me Out to the Ball Game”)</a:t>
            </a:r>
          </a:p>
          <a:p>
            <a:pPr marL="0" lvl="0" indent="0" algn="l" rtl="0">
              <a:spcBef>
                <a:spcPts val="0"/>
              </a:spcBef>
              <a:spcAft>
                <a:spcPts val="0"/>
              </a:spcAft>
              <a:buNone/>
            </a:pPr>
            <a:endParaRPr i="1" dirty="0">
              <a:latin typeface="Raleway Medium" panose="020B0603030101060003" pitchFamily="34" charset="0"/>
            </a:endParaRPr>
          </a:p>
          <a:p>
            <a:pPr lvl="0"/>
            <a:r>
              <a:rPr lang="en-US" dirty="0">
                <a:latin typeface="Raleway Medium" panose="020B0603030101060003" pitchFamily="34" charset="0"/>
              </a:rPr>
              <a:t>Take me out to the Scout Camp,</a:t>
            </a:r>
          </a:p>
          <a:p>
            <a:pPr lvl="0"/>
            <a:r>
              <a:rPr lang="en-US" dirty="0">
                <a:latin typeface="Raleway Medium" panose="020B0603030101060003" pitchFamily="34" charset="0"/>
              </a:rPr>
              <a:t>Take me out with my Troop,</a:t>
            </a:r>
          </a:p>
          <a:p>
            <a:pPr lvl="0"/>
            <a:r>
              <a:rPr lang="en-US" dirty="0">
                <a:latin typeface="Raleway Medium" panose="020B0603030101060003" pitchFamily="34" charset="0"/>
              </a:rPr>
              <a:t>Buy me some goodies and leathercrafts,</a:t>
            </a:r>
          </a:p>
          <a:p>
            <a:pPr lvl="0"/>
            <a:r>
              <a:rPr lang="en-US" dirty="0">
                <a:latin typeface="Raleway Medium" panose="020B0603030101060003" pitchFamily="34" charset="0"/>
              </a:rPr>
              <a:t>I don't care if I ever get back,</a:t>
            </a:r>
          </a:p>
          <a:p>
            <a:pPr lvl="0"/>
            <a:endParaRPr lang="en-US" dirty="0">
              <a:latin typeface="Raleway Medium" panose="020B0603030101060003" pitchFamily="34" charset="0"/>
            </a:endParaRPr>
          </a:p>
          <a:p>
            <a:pPr lvl="0"/>
            <a:r>
              <a:rPr lang="en-US" dirty="0">
                <a:latin typeface="Raleway Medium" panose="020B0603030101060003" pitchFamily="34" charset="0"/>
              </a:rPr>
              <a:t>For it's swim, shoot, climb with the Camp staff</a:t>
            </a:r>
          </a:p>
          <a:p>
            <a:pPr lvl="0"/>
            <a:r>
              <a:rPr lang="en-US" dirty="0">
                <a:latin typeface="Raleway Medium" panose="020B0603030101060003" pitchFamily="34" charset="0"/>
              </a:rPr>
              <a:t>If they're not trained it's a shame</a:t>
            </a:r>
          </a:p>
          <a:p>
            <a:pPr lvl="0"/>
            <a:r>
              <a:rPr lang="en-US" dirty="0">
                <a:latin typeface="Raleway Medium" panose="020B0603030101060003" pitchFamily="34" charset="0"/>
              </a:rPr>
              <a:t>For it's 1, 2, 3 miles you’ll hike</a:t>
            </a:r>
          </a:p>
          <a:p>
            <a:pPr lvl="0"/>
            <a:r>
              <a:rPr lang="en-US" dirty="0">
                <a:latin typeface="Raleway Medium" panose="020B0603030101060003" pitchFamily="34" charset="0"/>
              </a:rPr>
              <a:t>At the old Scout Camp!</a:t>
            </a:r>
          </a:p>
        </p:txBody>
      </p:sp>
      <p:cxnSp>
        <p:nvCxnSpPr>
          <p:cNvPr id="12" name="Google Shape;56;p13"/>
          <p:cNvCxnSpPr/>
          <p:nvPr/>
        </p:nvCxnSpPr>
        <p:spPr>
          <a:xfrm>
            <a:off x="3886200" y="0"/>
            <a:ext cx="0" cy="10058400"/>
          </a:xfrm>
          <a:prstGeom prst="straightConnector1">
            <a:avLst/>
          </a:prstGeom>
          <a:noFill/>
          <a:ln w="9525" cap="flat" cmpd="sng">
            <a:solidFill>
              <a:schemeClr val="bg1">
                <a:lumMod val="75000"/>
              </a:schemeClr>
            </a:solidFill>
            <a:prstDash val="solid"/>
            <a:round/>
            <a:headEnd type="none" w="med" len="med"/>
            <a:tailEnd type="none" w="med" len="med"/>
          </a:ln>
        </p:spPr>
      </p:cxnSp>
      <p:cxnSp>
        <p:nvCxnSpPr>
          <p:cNvPr id="13" name="Google Shape;57;p13"/>
          <p:cNvCxnSpPr/>
          <p:nvPr/>
        </p:nvCxnSpPr>
        <p:spPr>
          <a:xfrm>
            <a:off x="0" y="5029200"/>
            <a:ext cx="7772400" cy="0"/>
          </a:xfrm>
          <a:prstGeom prst="straightConnector1">
            <a:avLst/>
          </a:prstGeom>
          <a:noFill/>
          <a:ln w="9525" cap="flat" cmpd="sng">
            <a:solidFill>
              <a:schemeClr val="bg1">
                <a:lumMod val="75000"/>
              </a:schemeClr>
            </a:solidFill>
            <a:prstDash val="solid"/>
            <a:round/>
            <a:headEnd type="none" w="med" len="med"/>
            <a:tailEnd type="none" w="med" len="med"/>
          </a:ln>
        </p:spPr>
      </p:cxnSp>
      <p:sp>
        <p:nvSpPr>
          <p:cNvPr id="18" name="Google Shape;78;p15"/>
          <p:cNvSpPr txBox="1"/>
          <p:nvPr/>
        </p:nvSpPr>
        <p:spPr>
          <a:xfrm>
            <a:off x="228600" y="4565700"/>
            <a:ext cx="457200" cy="234900"/>
          </a:xfrm>
          <a:prstGeom prst="rect">
            <a:avLst/>
          </a:prstGeom>
          <a:noFill/>
          <a:ln>
            <a:noFill/>
          </a:ln>
        </p:spPr>
        <p:txBody>
          <a:bodyPr spcFirstLastPara="1" wrap="square" lIns="0" tIns="0" rIns="0" bIns="0" anchor="b" anchorCtr="0">
            <a:noAutofit/>
          </a:bodyPr>
          <a:lstStyle/>
          <a:p>
            <a:pPr marL="0" lvl="0" indent="0" rtl="0">
              <a:spcBef>
                <a:spcPts val="0"/>
              </a:spcBef>
              <a:spcAft>
                <a:spcPts val="0"/>
              </a:spcAft>
              <a:buNone/>
            </a:pPr>
            <a:r>
              <a:rPr lang="en" sz="1200" dirty="0">
                <a:latin typeface="Raleway Medium" panose="020B0603030101060003" pitchFamily="34" charset="0"/>
              </a:rPr>
              <a:t>20</a:t>
            </a:r>
            <a:endParaRPr sz="1200" dirty="0">
              <a:latin typeface="Raleway Medium" panose="020B0603030101060003" pitchFamily="34" charset="0"/>
            </a:endParaRPr>
          </a:p>
        </p:txBody>
      </p:sp>
      <p:sp>
        <p:nvSpPr>
          <p:cNvPr id="19" name="Google Shape;79;p15"/>
          <p:cNvSpPr txBox="1"/>
          <p:nvPr/>
        </p:nvSpPr>
        <p:spPr>
          <a:xfrm>
            <a:off x="7086600" y="4565700"/>
            <a:ext cx="457200" cy="234900"/>
          </a:xfrm>
          <a:prstGeom prst="rect">
            <a:avLst/>
          </a:prstGeom>
          <a:noFill/>
          <a:ln>
            <a:noFill/>
          </a:ln>
        </p:spPr>
        <p:txBody>
          <a:bodyPr spcFirstLastPara="1" wrap="square" lIns="0" tIns="0" rIns="0" bIns="0" anchor="b" anchorCtr="0">
            <a:noAutofit/>
          </a:bodyPr>
          <a:lstStyle/>
          <a:p>
            <a:pPr marL="0" lvl="0" indent="0" algn="r" rtl="0">
              <a:spcBef>
                <a:spcPts val="0"/>
              </a:spcBef>
              <a:spcAft>
                <a:spcPts val="0"/>
              </a:spcAft>
              <a:buNone/>
            </a:pPr>
            <a:r>
              <a:rPr lang="en" sz="1200" dirty="0">
                <a:latin typeface="Raleway Medium" panose="020B0603030101060003" pitchFamily="34" charset="0"/>
              </a:rPr>
              <a:t>13</a:t>
            </a:r>
            <a:endParaRPr sz="1200" dirty="0">
              <a:latin typeface="Raleway Medium" panose="020B0603030101060003" pitchFamily="34" charset="0"/>
            </a:endParaRPr>
          </a:p>
        </p:txBody>
      </p:sp>
      <p:sp>
        <p:nvSpPr>
          <p:cNvPr id="20" name="Google Shape;78;p15"/>
          <p:cNvSpPr txBox="1"/>
          <p:nvPr/>
        </p:nvSpPr>
        <p:spPr>
          <a:xfrm>
            <a:off x="228600" y="9588600"/>
            <a:ext cx="457200" cy="234900"/>
          </a:xfrm>
          <a:prstGeom prst="rect">
            <a:avLst/>
          </a:prstGeom>
          <a:noFill/>
          <a:ln>
            <a:noFill/>
          </a:ln>
        </p:spPr>
        <p:txBody>
          <a:bodyPr spcFirstLastPara="1" wrap="square" lIns="0" tIns="0" rIns="0" bIns="0" anchor="b" anchorCtr="0">
            <a:noAutofit/>
          </a:bodyPr>
          <a:lstStyle/>
          <a:p>
            <a:pPr marL="0" lvl="0" indent="0" rtl="0">
              <a:spcBef>
                <a:spcPts val="0"/>
              </a:spcBef>
              <a:spcAft>
                <a:spcPts val="0"/>
              </a:spcAft>
              <a:buNone/>
            </a:pPr>
            <a:r>
              <a:rPr lang="en" sz="1200" dirty="0">
                <a:latin typeface="Raleway Medium" panose="020B0603030101060003" pitchFamily="34" charset="0"/>
              </a:rPr>
              <a:t>20</a:t>
            </a:r>
            <a:endParaRPr sz="1200" dirty="0">
              <a:latin typeface="Raleway Medium" panose="020B0603030101060003" pitchFamily="34" charset="0"/>
            </a:endParaRPr>
          </a:p>
        </p:txBody>
      </p:sp>
      <p:sp>
        <p:nvSpPr>
          <p:cNvPr id="21" name="Google Shape;79;p15"/>
          <p:cNvSpPr txBox="1"/>
          <p:nvPr/>
        </p:nvSpPr>
        <p:spPr>
          <a:xfrm>
            <a:off x="7086600" y="9588600"/>
            <a:ext cx="457200" cy="234900"/>
          </a:xfrm>
          <a:prstGeom prst="rect">
            <a:avLst/>
          </a:prstGeom>
          <a:noFill/>
          <a:ln>
            <a:noFill/>
          </a:ln>
        </p:spPr>
        <p:txBody>
          <a:bodyPr spcFirstLastPara="1" wrap="square" lIns="0" tIns="0" rIns="0" bIns="0" anchor="b" anchorCtr="0">
            <a:noAutofit/>
          </a:bodyPr>
          <a:lstStyle/>
          <a:p>
            <a:pPr marL="0" lvl="0" indent="0" algn="r" rtl="0">
              <a:spcBef>
                <a:spcPts val="0"/>
              </a:spcBef>
              <a:spcAft>
                <a:spcPts val="0"/>
              </a:spcAft>
              <a:buNone/>
            </a:pPr>
            <a:r>
              <a:rPr lang="en" sz="1200" dirty="0">
                <a:latin typeface="Raleway Medium" panose="020B0603030101060003" pitchFamily="34" charset="0"/>
              </a:rPr>
              <a:t> 13</a:t>
            </a:r>
            <a:endParaRPr sz="1200" dirty="0">
              <a:latin typeface="Raleway Medium" panose="020B0603030101060003" pitchFamily="34" charset="0"/>
            </a:endParaRPr>
          </a:p>
        </p:txBody>
      </p:sp>
      <p:sp>
        <p:nvSpPr>
          <p:cNvPr id="11" name="Google Shape;278;p29"/>
          <p:cNvSpPr txBox="1"/>
          <p:nvPr/>
        </p:nvSpPr>
        <p:spPr>
          <a:xfrm>
            <a:off x="117500" y="5281354"/>
            <a:ext cx="3665700" cy="4108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latin typeface="Raleway Medium" panose="020B0603030101060003" pitchFamily="34" charset="0"/>
              </a:rPr>
              <a:t>Take Me Out to the Scout Camp</a:t>
            </a:r>
          </a:p>
          <a:p>
            <a:pPr marL="0" lvl="0" indent="0" algn="l" rtl="0">
              <a:spcBef>
                <a:spcPts val="0"/>
              </a:spcBef>
              <a:spcAft>
                <a:spcPts val="0"/>
              </a:spcAft>
              <a:buNone/>
            </a:pPr>
            <a:r>
              <a:rPr lang="en" i="1" dirty="0">
                <a:latin typeface="Raleway Medium" panose="020B0603030101060003" pitchFamily="34" charset="0"/>
              </a:rPr>
              <a:t>(Tune of “Take Me Out to the Ball Game”)</a:t>
            </a:r>
          </a:p>
          <a:p>
            <a:pPr marL="0" lvl="0" indent="0" algn="l" rtl="0">
              <a:spcBef>
                <a:spcPts val="0"/>
              </a:spcBef>
              <a:spcAft>
                <a:spcPts val="0"/>
              </a:spcAft>
              <a:buNone/>
            </a:pPr>
            <a:endParaRPr i="1" dirty="0">
              <a:latin typeface="Raleway Medium" panose="020B0603030101060003" pitchFamily="34" charset="0"/>
            </a:endParaRPr>
          </a:p>
          <a:p>
            <a:pPr lvl="0"/>
            <a:r>
              <a:rPr lang="en-US" dirty="0">
                <a:latin typeface="Raleway Medium" panose="020B0603030101060003" pitchFamily="34" charset="0"/>
              </a:rPr>
              <a:t>Take me out to the Scout Camp,</a:t>
            </a:r>
          </a:p>
          <a:p>
            <a:pPr lvl="0"/>
            <a:r>
              <a:rPr lang="en-US" dirty="0">
                <a:latin typeface="Raleway Medium" panose="020B0603030101060003" pitchFamily="34" charset="0"/>
              </a:rPr>
              <a:t>Take me out with my Troop,</a:t>
            </a:r>
          </a:p>
          <a:p>
            <a:pPr lvl="0"/>
            <a:r>
              <a:rPr lang="en-US" dirty="0">
                <a:latin typeface="Raleway Medium" panose="020B0603030101060003" pitchFamily="34" charset="0"/>
              </a:rPr>
              <a:t>Buy me some goodies and leathercrafts,</a:t>
            </a:r>
          </a:p>
          <a:p>
            <a:pPr lvl="0"/>
            <a:r>
              <a:rPr lang="en-US" dirty="0">
                <a:latin typeface="Raleway Medium" panose="020B0603030101060003" pitchFamily="34" charset="0"/>
              </a:rPr>
              <a:t>I don't care if I ever get back,</a:t>
            </a:r>
          </a:p>
          <a:p>
            <a:pPr lvl="0"/>
            <a:endParaRPr lang="en-US" dirty="0">
              <a:latin typeface="Raleway Medium" panose="020B0603030101060003" pitchFamily="34" charset="0"/>
            </a:endParaRPr>
          </a:p>
          <a:p>
            <a:pPr lvl="0"/>
            <a:r>
              <a:rPr lang="en-US" dirty="0">
                <a:latin typeface="Raleway Medium" panose="020B0603030101060003" pitchFamily="34" charset="0"/>
              </a:rPr>
              <a:t>For it's swim, shoot, climb with the Camp staff</a:t>
            </a:r>
          </a:p>
          <a:p>
            <a:pPr lvl="0"/>
            <a:r>
              <a:rPr lang="en-US" dirty="0">
                <a:latin typeface="Raleway Medium" panose="020B0603030101060003" pitchFamily="34" charset="0"/>
              </a:rPr>
              <a:t>If they're not trained it's a shame</a:t>
            </a:r>
          </a:p>
          <a:p>
            <a:pPr lvl="0"/>
            <a:r>
              <a:rPr lang="en-US" dirty="0">
                <a:latin typeface="Raleway Medium" panose="020B0603030101060003" pitchFamily="34" charset="0"/>
              </a:rPr>
              <a:t>For it's 1, 2, 3 miles you’ll hike</a:t>
            </a:r>
          </a:p>
          <a:p>
            <a:pPr lvl="0"/>
            <a:r>
              <a:rPr lang="en-US" dirty="0">
                <a:latin typeface="Raleway Medium" panose="020B0603030101060003" pitchFamily="34" charset="0"/>
              </a:rPr>
              <a:t>At the old Scout Camp!</a:t>
            </a:r>
          </a:p>
        </p:txBody>
      </p:sp>
      <p:sp>
        <p:nvSpPr>
          <p:cNvPr id="15" name="Google Shape;306;p31">
            <a:extLst>
              <a:ext uri="{FF2B5EF4-FFF2-40B4-BE49-F238E27FC236}">
                <a16:creationId xmlns:a16="http://schemas.microsoft.com/office/drawing/2014/main" id="{9355D23F-E6D7-4AD3-9EBC-3FE127CC654C}"/>
              </a:ext>
            </a:extLst>
          </p:cNvPr>
          <p:cNvSpPr txBox="1"/>
          <p:nvPr/>
        </p:nvSpPr>
        <p:spPr>
          <a:xfrm>
            <a:off x="3989202" y="238300"/>
            <a:ext cx="3665700" cy="4108800"/>
          </a:xfrm>
          <a:prstGeom prst="rect">
            <a:avLst/>
          </a:prstGeom>
          <a:noFill/>
          <a:ln>
            <a:noFill/>
          </a:ln>
        </p:spPr>
        <p:txBody>
          <a:bodyPr spcFirstLastPara="1" wrap="square" lIns="91425" tIns="91425" rIns="91425" bIns="91425" anchor="t" anchorCtr="0">
            <a:noAutofit/>
          </a:bodyPr>
          <a:lstStyle/>
          <a:p>
            <a:pPr algn="l" fontAlgn="base"/>
            <a:r>
              <a:rPr lang="vi-VN" sz="1500" b="1" i="0" dirty="0">
                <a:solidFill>
                  <a:srgbClr val="0C0C0C"/>
                </a:solidFill>
                <a:effectLst/>
                <a:latin typeface="Raleway Medium" pitchFamily="2" charset="0"/>
              </a:rPr>
              <a:t>BỐN PHƯƠNG TRỜI</a:t>
            </a:r>
            <a:endParaRPr lang="en-US" sz="1500" b="1" i="0" dirty="0">
              <a:solidFill>
                <a:srgbClr val="0C0C0C"/>
              </a:solidFill>
              <a:effectLst/>
              <a:latin typeface="Raleway Medium" pitchFamily="2" charset="0"/>
            </a:endParaRPr>
          </a:p>
          <a:p>
            <a:pPr algn="l" fontAlgn="base"/>
            <a:endParaRPr lang="vi-VN" sz="1500" b="1" i="0" dirty="0">
              <a:solidFill>
                <a:srgbClr val="0C0C0C"/>
              </a:solidFill>
              <a:effectLst/>
              <a:latin typeface="Raleway Medium" pitchFamily="2" charset="0"/>
            </a:endParaRPr>
          </a:p>
          <a:p>
            <a:pPr algn="l" fontAlgn="base"/>
            <a:r>
              <a:rPr lang="vi-VN" sz="1500" b="0" i="0" dirty="0">
                <a:solidFill>
                  <a:srgbClr val="0C0C0C"/>
                </a:solidFill>
                <a:effectLst/>
                <a:latin typeface="Raleway Medium" pitchFamily="2" charset="0"/>
              </a:rPr>
              <a:t>Bốn Phương Trời Ta Về Đây Chung Vui</a:t>
            </a:r>
          </a:p>
          <a:p>
            <a:pPr algn="l" fontAlgn="base"/>
            <a:r>
              <a:rPr lang="vi-VN" sz="1500" b="0" i="0" dirty="0">
                <a:solidFill>
                  <a:srgbClr val="0C0C0C"/>
                </a:solidFill>
                <a:effectLst/>
                <a:latin typeface="Raleway Medium" pitchFamily="2" charset="0"/>
              </a:rPr>
              <a:t>Không phân chia giọng nói tiếng cười</a:t>
            </a:r>
          </a:p>
          <a:p>
            <a:pPr algn="l" fontAlgn="base"/>
            <a:r>
              <a:rPr lang="vi-VN" sz="1500" b="0" i="0" dirty="0">
                <a:solidFill>
                  <a:srgbClr val="0C0C0C"/>
                </a:solidFill>
                <a:effectLst/>
                <a:latin typeface="Raleway Medium" pitchFamily="2" charset="0"/>
              </a:rPr>
              <a:t>Cùng nắm tay ta kết đoàn thân ái</a:t>
            </a:r>
          </a:p>
          <a:p>
            <a:pPr algn="l" fontAlgn="base"/>
            <a:r>
              <a:rPr lang="vi-VN" sz="1500" b="0" i="0" dirty="0">
                <a:solidFill>
                  <a:srgbClr val="0C0C0C"/>
                </a:solidFill>
                <a:effectLst/>
                <a:latin typeface="Raleway Medium" pitchFamily="2" charset="0"/>
              </a:rPr>
              <a:t>Trao cho nhau những lời thiết tha</a:t>
            </a:r>
          </a:p>
          <a:p>
            <a:pPr algn="l" fontAlgn="base"/>
            <a:r>
              <a:rPr lang="vi-VN" sz="1500" b="0" i="0" dirty="0">
                <a:solidFill>
                  <a:srgbClr val="0C0C0C"/>
                </a:solidFill>
                <a:effectLst/>
                <a:latin typeface="Raleway Medium" pitchFamily="2" charset="0"/>
              </a:rPr>
              <a:t>Trao cho nhau những lời thiết tha</a:t>
            </a:r>
          </a:p>
          <a:p>
            <a:pPr algn="l" fontAlgn="base"/>
            <a:r>
              <a:rPr lang="vi-VN" sz="1500" b="0" i="0" dirty="0">
                <a:solidFill>
                  <a:srgbClr val="0C0C0C"/>
                </a:solidFill>
                <a:effectLst/>
                <a:latin typeface="Raleway Medium" pitchFamily="2" charset="0"/>
              </a:rPr>
              <a:t>Bốn Phương Trời Ta Về Đây Chung Vui</a:t>
            </a:r>
          </a:p>
          <a:p>
            <a:pPr algn="l" fontAlgn="base"/>
            <a:r>
              <a:rPr lang="vi-VN" sz="1500" b="0" i="0" dirty="0">
                <a:solidFill>
                  <a:srgbClr val="0C0C0C"/>
                </a:solidFill>
                <a:effectLst/>
                <a:latin typeface="Raleway Medium" pitchFamily="2" charset="0"/>
              </a:rPr>
              <a:t>Không phân chia giọng nói tiếng cười</a:t>
            </a:r>
          </a:p>
          <a:p>
            <a:pPr algn="l" fontAlgn="base"/>
            <a:r>
              <a:rPr lang="vi-VN" sz="1500" b="0" i="0" dirty="0">
                <a:solidFill>
                  <a:srgbClr val="0C0C0C"/>
                </a:solidFill>
                <a:effectLst/>
                <a:latin typeface="Raleway Medium" pitchFamily="2" charset="0"/>
              </a:rPr>
              <a:t>Cùng nắm tay ta kết đoàn thân ái</a:t>
            </a:r>
          </a:p>
          <a:p>
            <a:pPr algn="l" fontAlgn="base"/>
            <a:r>
              <a:rPr lang="vi-VN" sz="1500" b="0" i="0" dirty="0">
                <a:solidFill>
                  <a:srgbClr val="0C0C0C"/>
                </a:solidFill>
                <a:effectLst/>
                <a:latin typeface="Raleway Medium" pitchFamily="2" charset="0"/>
              </a:rPr>
              <a:t>Trao cho nhau những lời thiết tha</a:t>
            </a:r>
          </a:p>
          <a:p>
            <a:pPr algn="l" fontAlgn="base"/>
            <a:r>
              <a:rPr lang="vi-VN" sz="1500" b="0" i="0" dirty="0">
                <a:solidFill>
                  <a:srgbClr val="0C0C0C"/>
                </a:solidFill>
                <a:effectLst/>
                <a:latin typeface="Raleway Medium" pitchFamily="2" charset="0"/>
              </a:rPr>
              <a:t>Trao cho nhau những lời thiết</a:t>
            </a:r>
          </a:p>
        </p:txBody>
      </p:sp>
      <p:sp>
        <p:nvSpPr>
          <p:cNvPr id="16" name="Google Shape;306;p31">
            <a:extLst>
              <a:ext uri="{FF2B5EF4-FFF2-40B4-BE49-F238E27FC236}">
                <a16:creationId xmlns:a16="http://schemas.microsoft.com/office/drawing/2014/main" id="{4AE3DE3A-FDF3-464E-A644-84CD53C90349}"/>
              </a:ext>
            </a:extLst>
          </p:cNvPr>
          <p:cNvSpPr txBox="1"/>
          <p:nvPr/>
        </p:nvSpPr>
        <p:spPr>
          <a:xfrm>
            <a:off x="3989202" y="5284127"/>
            <a:ext cx="3665700" cy="4108800"/>
          </a:xfrm>
          <a:prstGeom prst="rect">
            <a:avLst/>
          </a:prstGeom>
          <a:noFill/>
          <a:ln>
            <a:noFill/>
          </a:ln>
        </p:spPr>
        <p:txBody>
          <a:bodyPr spcFirstLastPara="1" wrap="square" lIns="91425" tIns="91425" rIns="91425" bIns="91425" anchor="t" anchorCtr="0">
            <a:noAutofit/>
          </a:bodyPr>
          <a:lstStyle/>
          <a:p>
            <a:pPr algn="l" fontAlgn="base"/>
            <a:r>
              <a:rPr lang="vi-VN" sz="1500" b="1" i="0" dirty="0">
                <a:solidFill>
                  <a:srgbClr val="0C0C0C"/>
                </a:solidFill>
                <a:effectLst/>
                <a:latin typeface="Raleway Medium" pitchFamily="2" charset="0"/>
              </a:rPr>
              <a:t>BỐN PHƯƠNG TRỜI</a:t>
            </a:r>
            <a:endParaRPr lang="en-US" sz="1500" b="1" i="0" dirty="0">
              <a:solidFill>
                <a:srgbClr val="0C0C0C"/>
              </a:solidFill>
              <a:effectLst/>
              <a:latin typeface="Raleway Medium" pitchFamily="2" charset="0"/>
            </a:endParaRPr>
          </a:p>
          <a:p>
            <a:pPr algn="l" fontAlgn="base"/>
            <a:endParaRPr lang="vi-VN" sz="1500" b="1" i="0" dirty="0">
              <a:solidFill>
                <a:srgbClr val="0C0C0C"/>
              </a:solidFill>
              <a:effectLst/>
              <a:latin typeface="Raleway Medium" pitchFamily="2" charset="0"/>
            </a:endParaRPr>
          </a:p>
          <a:p>
            <a:pPr algn="l" fontAlgn="base"/>
            <a:r>
              <a:rPr lang="vi-VN" sz="1500" b="0" i="0" dirty="0">
                <a:solidFill>
                  <a:srgbClr val="0C0C0C"/>
                </a:solidFill>
                <a:effectLst/>
                <a:latin typeface="Raleway Medium" pitchFamily="2" charset="0"/>
              </a:rPr>
              <a:t>Bốn Phương Trời Ta Về Đây Chung Vui</a:t>
            </a:r>
          </a:p>
          <a:p>
            <a:pPr algn="l" fontAlgn="base"/>
            <a:r>
              <a:rPr lang="vi-VN" sz="1500" b="0" i="0" dirty="0">
                <a:solidFill>
                  <a:srgbClr val="0C0C0C"/>
                </a:solidFill>
                <a:effectLst/>
                <a:latin typeface="Raleway Medium" pitchFamily="2" charset="0"/>
              </a:rPr>
              <a:t>Không phân chia giọng nói tiếng cười</a:t>
            </a:r>
          </a:p>
          <a:p>
            <a:pPr algn="l" fontAlgn="base"/>
            <a:r>
              <a:rPr lang="vi-VN" sz="1500" b="0" i="0" dirty="0">
                <a:solidFill>
                  <a:srgbClr val="0C0C0C"/>
                </a:solidFill>
                <a:effectLst/>
                <a:latin typeface="Raleway Medium" pitchFamily="2" charset="0"/>
              </a:rPr>
              <a:t>Cùng nắm tay ta kết đoàn thân ái</a:t>
            </a:r>
          </a:p>
          <a:p>
            <a:pPr algn="l" fontAlgn="base"/>
            <a:r>
              <a:rPr lang="vi-VN" sz="1500" b="0" i="0" dirty="0">
                <a:solidFill>
                  <a:srgbClr val="0C0C0C"/>
                </a:solidFill>
                <a:effectLst/>
                <a:latin typeface="Raleway Medium" pitchFamily="2" charset="0"/>
              </a:rPr>
              <a:t>Trao cho nhau những lời thiết tha</a:t>
            </a:r>
          </a:p>
          <a:p>
            <a:pPr algn="l" fontAlgn="base"/>
            <a:r>
              <a:rPr lang="vi-VN" sz="1500" b="0" i="0" dirty="0">
                <a:solidFill>
                  <a:srgbClr val="0C0C0C"/>
                </a:solidFill>
                <a:effectLst/>
                <a:latin typeface="Raleway Medium" pitchFamily="2" charset="0"/>
              </a:rPr>
              <a:t>Trao cho nhau những lời thiết tha</a:t>
            </a:r>
          </a:p>
          <a:p>
            <a:pPr algn="l" fontAlgn="base"/>
            <a:r>
              <a:rPr lang="vi-VN" sz="1500" b="0" i="0" dirty="0">
                <a:solidFill>
                  <a:srgbClr val="0C0C0C"/>
                </a:solidFill>
                <a:effectLst/>
                <a:latin typeface="Raleway Medium" pitchFamily="2" charset="0"/>
              </a:rPr>
              <a:t>Bốn Phương Trời Ta Về Đây Chung Vui</a:t>
            </a:r>
          </a:p>
          <a:p>
            <a:pPr algn="l" fontAlgn="base"/>
            <a:r>
              <a:rPr lang="vi-VN" sz="1500" b="0" i="0" dirty="0">
                <a:solidFill>
                  <a:srgbClr val="0C0C0C"/>
                </a:solidFill>
                <a:effectLst/>
                <a:latin typeface="Raleway Medium" pitchFamily="2" charset="0"/>
              </a:rPr>
              <a:t>Không phân chia giọng nói tiếng cười</a:t>
            </a:r>
          </a:p>
          <a:p>
            <a:pPr algn="l" fontAlgn="base"/>
            <a:r>
              <a:rPr lang="vi-VN" sz="1500" b="0" i="0" dirty="0">
                <a:solidFill>
                  <a:srgbClr val="0C0C0C"/>
                </a:solidFill>
                <a:effectLst/>
                <a:latin typeface="Raleway Medium" pitchFamily="2" charset="0"/>
              </a:rPr>
              <a:t>Cùng nắm tay ta kết đoàn thân ái</a:t>
            </a:r>
          </a:p>
          <a:p>
            <a:pPr algn="l" fontAlgn="base"/>
            <a:r>
              <a:rPr lang="vi-VN" sz="1500" b="0" i="0" dirty="0">
                <a:solidFill>
                  <a:srgbClr val="0C0C0C"/>
                </a:solidFill>
                <a:effectLst/>
                <a:latin typeface="Raleway Medium" pitchFamily="2" charset="0"/>
              </a:rPr>
              <a:t>Trao cho nhau những lời thiết tha</a:t>
            </a:r>
          </a:p>
          <a:p>
            <a:pPr algn="l" fontAlgn="base"/>
            <a:r>
              <a:rPr lang="vi-VN" sz="1500" b="0" i="0" dirty="0">
                <a:solidFill>
                  <a:srgbClr val="0C0C0C"/>
                </a:solidFill>
                <a:effectLst/>
                <a:latin typeface="Raleway Medium" pitchFamily="2" charset="0"/>
              </a:rPr>
              <a:t>Trao cho nhau những lời thiết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83"/>
        <p:cNvGrpSpPr/>
        <p:nvPr/>
      </p:nvGrpSpPr>
      <p:grpSpPr>
        <a:xfrm>
          <a:off x="0" y="0"/>
          <a:ext cx="0" cy="0"/>
          <a:chOff x="0" y="0"/>
          <a:chExt cx="0" cy="0"/>
        </a:xfrm>
      </p:grpSpPr>
      <p:sp>
        <p:nvSpPr>
          <p:cNvPr id="286" name="Google Shape;286;p30"/>
          <p:cNvSpPr txBox="1"/>
          <p:nvPr/>
        </p:nvSpPr>
        <p:spPr>
          <a:xfrm>
            <a:off x="228600" y="363355"/>
            <a:ext cx="3665700" cy="435275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US" sz="1600" b="1" i="0" dirty="0" err="1">
                <a:solidFill>
                  <a:srgbClr val="333333"/>
                </a:solidFill>
                <a:effectLst/>
                <a:latin typeface="Raleway Medium" pitchFamily="2" charset="0"/>
              </a:rPr>
              <a:t>Nhà</a:t>
            </a:r>
            <a:r>
              <a:rPr lang="en-US" sz="1600" b="1" i="0" dirty="0">
                <a:solidFill>
                  <a:srgbClr val="333333"/>
                </a:solidFill>
                <a:effectLst/>
                <a:latin typeface="Raleway Medium" pitchFamily="2" charset="0"/>
              </a:rPr>
              <a:t> </a:t>
            </a:r>
            <a:r>
              <a:rPr lang="en-US" sz="1600" b="1" i="0" dirty="0" err="1">
                <a:solidFill>
                  <a:srgbClr val="333333"/>
                </a:solidFill>
                <a:effectLst/>
                <a:latin typeface="Raleway Medium" pitchFamily="2" charset="0"/>
              </a:rPr>
              <a:t>Của</a:t>
            </a:r>
            <a:r>
              <a:rPr lang="en-US" sz="1600" b="1" i="0" dirty="0">
                <a:solidFill>
                  <a:srgbClr val="333333"/>
                </a:solidFill>
                <a:effectLst/>
                <a:latin typeface="Raleway Medium" pitchFamily="2" charset="0"/>
              </a:rPr>
              <a:t> Ta</a:t>
            </a:r>
          </a:p>
          <a:p>
            <a:pPr marL="0" lvl="0" indent="0" algn="l" rtl="0">
              <a:spcBef>
                <a:spcPts val="0"/>
              </a:spcBef>
              <a:spcAft>
                <a:spcPts val="0"/>
              </a:spcAft>
              <a:buClr>
                <a:schemeClr val="dk1"/>
              </a:buClr>
              <a:buSzPts val="1100"/>
              <a:buFont typeface="Arial"/>
              <a:buNone/>
            </a:pPr>
            <a:endParaRPr lang="en-US" sz="1600" dirty="0">
              <a:solidFill>
                <a:srgbClr val="333333"/>
              </a:solidFill>
              <a:latin typeface="Raleway Medium" pitchFamily="2" charset="0"/>
            </a:endParaRPr>
          </a:p>
          <a:p>
            <a:pPr marL="0" lvl="0" indent="0" algn="l" rtl="0">
              <a:spcBef>
                <a:spcPts val="0"/>
              </a:spcBef>
              <a:spcAft>
                <a:spcPts val="0"/>
              </a:spcAft>
              <a:buClr>
                <a:schemeClr val="dk1"/>
              </a:buClr>
              <a:buSzPts val="1100"/>
              <a:buFont typeface="Arial"/>
              <a:buNone/>
            </a:pPr>
            <a:r>
              <a:rPr lang="vi-VN" sz="1600" b="0" i="0" dirty="0">
                <a:solidFill>
                  <a:srgbClr val="333333"/>
                </a:solidFill>
                <a:effectLst/>
                <a:latin typeface="Raleway Medium" pitchFamily="2" charset="0"/>
              </a:rPr>
              <a:t>Cái nhà là nhà của ta</a:t>
            </a:r>
            <a:br>
              <a:rPr lang="vi-VN" sz="1600" dirty="0">
                <a:latin typeface="Raleway Medium" pitchFamily="2" charset="0"/>
              </a:rPr>
            </a:br>
            <a:r>
              <a:rPr lang="vi-VN" sz="1600" b="0" i="0" dirty="0">
                <a:solidFill>
                  <a:srgbClr val="333333"/>
                </a:solidFill>
                <a:effectLst/>
                <a:latin typeface="Raleway Medium" pitchFamily="2" charset="0"/>
              </a:rPr>
              <a:t>Công khó ông cha lập ra</a:t>
            </a:r>
            <a:br>
              <a:rPr lang="vi-VN" sz="1600" dirty="0">
                <a:latin typeface="Raleway Medium" pitchFamily="2" charset="0"/>
              </a:rPr>
            </a:br>
            <a:r>
              <a:rPr lang="vi-VN" sz="1600" b="0" i="0" dirty="0">
                <a:solidFill>
                  <a:srgbClr val="333333"/>
                </a:solidFill>
                <a:effectLst/>
                <a:latin typeface="Raleway Medium" pitchFamily="2" charset="0"/>
              </a:rPr>
              <a:t>Cháu con phải gìn giữ lấy</a:t>
            </a:r>
            <a:br>
              <a:rPr lang="vi-VN" sz="1600" dirty="0">
                <a:latin typeface="Raleway Medium" pitchFamily="2" charset="0"/>
              </a:rPr>
            </a:br>
            <a:r>
              <a:rPr lang="vi-VN" sz="1600" b="0" i="0" dirty="0">
                <a:solidFill>
                  <a:srgbClr val="333333"/>
                </a:solidFill>
                <a:effectLst/>
                <a:latin typeface="Raleway Medium" pitchFamily="2" charset="0"/>
              </a:rPr>
              <a:t>Muôn năm với nước non nhà</a:t>
            </a:r>
            <a:br>
              <a:rPr lang="vi-VN" sz="1600" dirty="0">
                <a:latin typeface="Raleway Medium" pitchFamily="2" charset="0"/>
              </a:rPr>
            </a:br>
            <a:r>
              <a:rPr lang="vi-VN" sz="1600" b="0" i="0" dirty="0">
                <a:solidFill>
                  <a:srgbClr val="333333"/>
                </a:solidFill>
                <a:effectLst/>
                <a:latin typeface="Raleway Medium" pitchFamily="2" charset="0"/>
              </a:rPr>
              <a:t>Xóm làng là làng của ta</a:t>
            </a:r>
            <a:br>
              <a:rPr lang="vi-VN" sz="1600" dirty="0">
                <a:latin typeface="Raleway Medium" pitchFamily="2" charset="0"/>
              </a:rPr>
            </a:br>
            <a:r>
              <a:rPr lang="vi-VN" sz="1600" b="0" i="0" dirty="0">
                <a:solidFill>
                  <a:srgbClr val="333333"/>
                </a:solidFill>
                <a:effectLst/>
                <a:latin typeface="Raleway Medium" pitchFamily="2" charset="0"/>
              </a:rPr>
              <a:t>Xương máu ông cha làm ra</a:t>
            </a:r>
            <a:br>
              <a:rPr lang="vi-VN" sz="1600" dirty="0">
                <a:latin typeface="Raleway Medium" pitchFamily="2" charset="0"/>
              </a:rPr>
            </a:br>
            <a:r>
              <a:rPr lang="vi-VN" sz="1600" b="0" i="0" dirty="0">
                <a:solidFill>
                  <a:srgbClr val="333333"/>
                </a:solidFill>
                <a:effectLst/>
                <a:latin typeface="Raleway Medium" pitchFamily="2" charset="0"/>
              </a:rPr>
              <a:t>Chúng ta phải gìn giữ lấy</a:t>
            </a:r>
            <a:br>
              <a:rPr lang="vi-VN" sz="1600" dirty="0">
                <a:latin typeface="Raleway Medium" pitchFamily="2" charset="0"/>
              </a:rPr>
            </a:br>
            <a:r>
              <a:rPr lang="vi-VN" sz="1600" b="0" i="0" dirty="0">
                <a:solidFill>
                  <a:srgbClr val="333333"/>
                </a:solidFill>
                <a:effectLst/>
                <a:latin typeface="Raleway Medium" pitchFamily="2" charset="0"/>
              </a:rPr>
              <a:t>Muôn năm với nước non nhà</a:t>
            </a:r>
            <a:endParaRPr sz="1200" i="1" dirty="0">
              <a:latin typeface="Raleway Medium" pitchFamily="2" charset="0"/>
            </a:endParaRPr>
          </a:p>
        </p:txBody>
      </p:sp>
      <p:sp>
        <p:nvSpPr>
          <p:cNvPr id="292" name="Google Shape;292;p30"/>
          <p:cNvSpPr txBox="1"/>
          <p:nvPr/>
        </p:nvSpPr>
        <p:spPr>
          <a:xfrm>
            <a:off x="3900638" y="229422"/>
            <a:ext cx="3665700" cy="4108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600" b="1" dirty="0">
                <a:solidFill>
                  <a:schemeClr val="dk1"/>
                </a:solidFill>
                <a:latin typeface="Raleway Medium" panose="020B0603030101060003" pitchFamily="34" charset="0"/>
              </a:rPr>
              <a:t>Little Red Wagon</a:t>
            </a:r>
            <a:endParaRPr sz="1600" b="1" dirty="0">
              <a:solidFill>
                <a:schemeClr val="dk1"/>
              </a:solidFill>
              <a:latin typeface="Raleway Medium" panose="020B0603030101060003" pitchFamily="34" charset="0"/>
            </a:endParaRPr>
          </a:p>
          <a:p>
            <a:pPr marL="0" lvl="0" indent="0" algn="l" rtl="0">
              <a:spcBef>
                <a:spcPts val="0"/>
              </a:spcBef>
              <a:spcAft>
                <a:spcPts val="0"/>
              </a:spcAft>
              <a:buNone/>
            </a:pPr>
            <a:endParaRPr lang="en" sz="1600" dirty="0">
              <a:solidFill>
                <a:schemeClr val="dk1"/>
              </a:solidFill>
              <a:latin typeface="Raleway Medium" panose="020B0603030101060003" pitchFamily="34" charset="0"/>
            </a:endParaRPr>
          </a:p>
          <a:p>
            <a:pPr marL="0" lvl="0" indent="0" algn="l" rtl="0">
              <a:spcBef>
                <a:spcPts val="0"/>
              </a:spcBef>
              <a:spcAft>
                <a:spcPts val="0"/>
              </a:spcAft>
              <a:buNone/>
            </a:pPr>
            <a:r>
              <a:rPr lang="en" sz="1600" dirty="0">
                <a:solidFill>
                  <a:schemeClr val="dk1"/>
                </a:solidFill>
                <a:latin typeface="Raleway Medium" panose="020B0603030101060003" pitchFamily="34" charset="0"/>
              </a:rPr>
              <a:t>You can’t ride in my little red wagon!</a:t>
            </a:r>
          </a:p>
          <a:p>
            <a:pPr marL="0" lvl="0" indent="0" algn="l" rtl="0">
              <a:spcBef>
                <a:spcPts val="0"/>
              </a:spcBef>
              <a:spcAft>
                <a:spcPts val="0"/>
              </a:spcAft>
              <a:buNone/>
            </a:pPr>
            <a:r>
              <a:rPr lang="en" sz="1600" dirty="0">
                <a:solidFill>
                  <a:schemeClr val="dk1"/>
                </a:solidFill>
                <a:latin typeface="Raleway Medium" panose="020B0603030101060003" pitchFamily="34" charset="0"/>
              </a:rPr>
              <a:t>The front wheel’s broken and the axle’s draggin’!</a:t>
            </a:r>
            <a:endParaRPr sz="1600" dirty="0">
              <a:solidFill>
                <a:schemeClr val="dk1"/>
              </a:solidFill>
              <a:latin typeface="Raleway Medium" panose="020B0603030101060003" pitchFamily="34" charset="0"/>
            </a:endParaRPr>
          </a:p>
          <a:p>
            <a:pPr marL="0" lvl="0" indent="0" algn="l" rtl="0">
              <a:spcBef>
                <a:spcPts val="0"/>
              </a:spcBef>
              <a:spcAft>
                <a:spcPts val="0"/>
              </a:spcAft>
              <a:buNone/>
            </a:pPr>
            <a:r>
              <a:rPr lang="en" sz="1600" dirty="0">
                <a:solidFill>
                  <a:schemeClr val="dk1"/>
                </a:solidFill>
                <a:latin typeface="Raleway Medium" panose="020B0603030101060003" pitchFamily="34" charset="0"/>
              </a:rPr>
              <a:t>Chug, chug, put it in reverse!</a:t>
            </a:r>
          </a:p>
          <a:p>
            <a:pPr marL="0" lvl="0" indent="0" algn="l" rtl="0">
              <a:spcBef>
                <a:spcPts val="0"/>
              </a:spcBef>
              <a:spcAft>
                <a:spcPts val="0"/>
              </a:spcAft>
              <a:buNone/>
            </a:pPr>
            <a:r>
              <a:rPr lang="en" sz="1600" dirty="0">
                <a:solidFill>
                  <a:schemeClr val="dk1"/>
                </a:solidFill>
                <a:latin typeface="Raleway Medium" panose="020B0603030101060003" pitchFamily="34" charset="0"/>
              </a:rPr>
              <a:t>Next verse, same as the first, but a whole lot louder and </a:t>
            </a:r>
          </a:p>
          <a:p>
            <a:pPr marL="0" lvl="0" indent="0" algn="l" rtl="0">
              <a:spcBef>
                <a:spcPts val="0"/>
              </a:spcBef>
              <a:spcAft>
                <a:spcPts val="0"/>
              </a:spcAft>
              <a:buNone/>
            </a:pPr>
            <a:r>
              <a:rPr lang="en" sz="1600" dirty="0">
                <a:solidFill>
                  <a:schemeClr val="dk1"/>
                </a:solidFill>
                <a:latin typeface="Raleway Medium" panose="020B0603030101060003" pitchFamily="34" charset="0"/>
              </a:rPr>
              <a:t>a whole lot worse!</a:t>
            </a:r>
            <a:endParaRPr sz="1600" dirty="0">
              <a:solidFill>
                <a:schemeClr val="dk1"/>
              </a:solidFill>
              <a:latin typeface="Raleway Medium" panose="020B0603030101060003" pitchFamily="34" charset="0"/>
            </a:endParaRPr>
          </a:p>
          <a:p>
            <a:pPr marL="0" lvl="0" indent="0" algn="l" rtl="0">
              <a:spcBef>
                <a:spcPts val="0"/>
              </a:spcBef>
              <a:spcAft>
                <a:spcPts val="0"/>
              </a:spcAft>
              <a:buNone/>
            </a:pPr>
            <a:endParaRPr lang="en" sz="1600" i="1" dirty="0">
              <a:solidFill>
                <a:schemeClr val="dk1"/>
              </a:solidFill>
              <a:latin typeface="Raleway Medium" panose="020B0603030101060003" pitchFamily="34" charset="0"/>
            </a:endParaRPr>
          </a:p>
          <a:p>
            <a:pPr marL="0" lvl="0" indent="0" algn="l" rtl="0">
              <a:spcBef>
                <a:spcPts val="0"/>
              </a:spcBef>
              <a:spcAft>
                <a:spcPts val="0"/>
              </a:spcAft>
              <a:buNone/>
            </a:pPr>
            <a:r>
              <a:rPr lang="en" sz="1600" i="1" dirty="0">
                <a:solidFill>
                  <a:schemeClr val="dk1"/>
                </a:solidFill>
                <a:latin typeface="Raleway Medium" panose="020B0603030101060003" pitchFamily="34" charset="0"/>
              </a:rPr>
              <a:t>(Repeat, getting louder and louder each time)</a:t>
            </a:r>
            <a:endParaRPr sz="1600" b="1" i="1" dirty="0">
              <a:solidFill>
                <a:schemeClr val="dk1"/>
              </a:solidFill>
              <a:latin typeface="Raleway Medium" panose="020B0603030101060003" pitchFamily="34" charset="0"/>
            </a:endParaRPr>
          </a:p>
        </p:txBody>
      </p:sp>
      <p:cxnSp>
        <p:nvCxnSpPr>
          <p:cNvPr id="12" name="Google Shape;56;p13"/>
          <p:cNvCxnSpPr/>
          <p:nvPr/>
        </p:nvCxnSpPr>
        <p:spPr>
          <a:xfrm>
            <a:off x="3886200" y="0"/>
            <a:ext cx="0" cy="10058400"/>
          </a:xfrm>
          <a:prstGeom prst="straightConnector1">
            <a:avLst/>
          </a:prstGeom>
          <a:noFill/>
          <a:ln w="9525" cap="flat" cmpd="sng">
            <a:solidFill>
              <a:schemeClr val="bg1">
                <a:lumMod val="75000"/>
              </a:schemeClr>
            </a:solidFill>
            <a:prstDash val="solid"/>
            <a:round/>
            <a:headEnd type="none" w="med" len="med"/>
            <a:tailEnd type="none" w="med" len="med"/>
          </a:ln>
        </p:spPr>
      </p:cxnSp>
      <p:cxnSp>
        <p:nvCxnSpPr>
          <p:cNvPr id="13" name="Google Shape;57;p13"/>
          <p:cNvCxnSpPr/>
          <p:nvPr/>
        </p:nvCxnSpPr>
        <p:spPr>
          <a:xfrm>
            <a:off x="0" y="5029200"/>
            <a:ext cx="7772400" cy="0"/>
          </a:xfrm>
          <a:prstGeom prst="straightConnector1">
            <a:avLst/>
          </a:prstGeom>
          <a:noFill/>
          <a:ln w="9525" cap="flat" cmpd="sng">
            <a:solidFill>
              <a:schemeClr val="bg1">
                <a:lumMod val="75000"/>
              </a:schemeClr>
            </a:solidFill>
            <a:prstDash val="solid"/>
            <a:round/>
            <a:headEnd type="none" w="med" len="med"/>
            <a:tailEnd type="none" w="med" len="med"/>
          </a:ln>
        </p:spPr>
      </p:cxnSp>
      <p:sp>
        <p:nvSpPr>
          <p:cNvPr id="14" name="Google Shape;78;p15"/>
          <p:cNvSpPr txBox="1"/>
          <p:nvPr/>
        </p:nvSpPr>
        <p:spPr>
          <a:xfrm>
            <a:off x="228600" y="4565700"/>
            <a:ext cx="457200" cy="234900"/>
          </a:xfrm>
          <a:prstGeom prst="rect">
            <a:avLst/>
          </a:prstGeom>
          <a:noFill/>
          <a:ln>
            <a:noFill/>
          </a:ln>
        </p:spPr>
        <p:txBody>
          <a:bodyPr spcFirstLastPara="1" wrap="square" lIns="0" tIns="0" rIns="0" bIns="0" anchor="b" anchorCtr="0">
            <a:noAutofit/>
          </a:bodyPr>
          <a:lstStyle/>
          <a:p>
            <a:pPr marL="0" lvl="0" indent="0" rtl="0">
              <a:spcBef>
                <a:spcPts val="0"/>
              </a:spcBef>
              <a:spcAft>
                <a:spcPts val="0"/>
              </a:spcAft>
              <a:buNone/>
            </a:pPr>
            <a:r>
              <a:rPr lang="en" sz="1200" dirty="0">
                <a:latin typeface="Raleway Medium" panose="020B0603030101060003" pitchFamily="34" charset="0"/>
              </a:rPr>
              <a:t>14</a:t>
            </a:r>
            <a:endParaRPr sz="1200" dirty="0">
              <a:latin typeface="Raleway Medium" panose="020B0603030101060003" pitchFamily="34" charset="0"/>
            </a:endParaRPr>
          </a:p>
        </p:txBody>
      </p:sp>
      <p:sp>
        <p:nvSpPr>
          <p:cNvPr id="15" name="Google Shape;79;p15"/>
          <p:cNvSpPr txBox="1"/>
          <p:nvPr/>
        </p:nvSpPr>
        <p:spPr>
          <a:xfrm>
            <a:off x="7086600" y="4565700"/>
            <a:ext cx="457200" cy="234900"/>
          </a:xfrm>
          <a:prstGeom prst="rect">
            <a:avLst/>
          </a:prstGeom>
          <a:noFill/>
          <a:ln>
            <a:noFill/>
          </a:ln>
        </p:spPr>
        <p:txBody>
          <a:bodyPr spcFirstLastPara="1" wrap="square" lIns="0" tIns="0" rIns="0" bIns="0" anchor="b" anchorCtr="0">
            <a:noAutofit/>
          </a:bodyPr>
          <a:lstStyle/>
          <a:p>
            <a:pPr marL="0" lvl="0" indent="0" algn="r" rtl="0">
              <a:spcBef>
                <a:spcPts val="0"/>
              </a:spcBef>
              <a:spcAft>
                <a:spcPts val="0"/>
              </a:spcAft>
              <a:buNone/>
            </a:pPr>
            <a:r>
              <a:rPr lang="en" sz="1200" dirty="0">
                <a:latin typeface="Raleway Medium" panose="020B0603030101060003" pitchFamily="34" charset="0"/>
              </a:rPr>
              <a:t>19</a:t>
            </a:r>
            <a:endParaRPr sz="1200" dirty="0">
              <a:latin typeface="Raleway Medium" panose="020B0603030101060003" pitchFamily="34" charset="0"/>
            </a:endParaRPr>
          </a:p>
        </p:txBody>
      </p:sp>
      <p:sp>
        <p:nvSpPr>
          <p:cNvPr id="16" name="Google Shape;78;p15"/>
          <p:cNvSpPr txBox="1"/>
          <p:nvPr/>
        </p:nvSpPr>
        <p:spPr>
          <a:xfrm>
            <a:off x="228600" y="9588600"/>
            <a:ext cx="457200" cy="234900"/>
          </a:xfrm>
          <a:prstGeom prst="rect">
            <a:avLst/>
          </a:prstGeom>
          <a:noFill/>
          <a:ln>
            <a:noFill/>
          </a:ln>
        </p:spPr>
        <p:txBody>
          <a:bodyPr spcFirstLastPara="1" wrap="square" lIns="0" tIns="0" rIns="0" bIns="0" anchor="b" anchorCtr="0">
            <a:noAutofit/>
          </a:bodyPr>
          <a:lstStyle/>
          <a:p>
            <a:pPr marL="0" lvl="0" indent="0" rtl="0">
              <a:spcBef>
                <a:spcPts val="0"/>
              </a:spcBef>
              <a:spcAft>
                <a:spcPts val="0"/>
              </a:spcAft>
              <a:buNone/>
            </a:pPr>
            <a:r>
              <a:rPr lang="en" sz="1200" dirty="0">
                <a:latin typeface="Raleway Medium" panose="020B0603030101060003" pitchFamily="34" charset="0"/>
              </a:rPr>
              <a:t>14</a:t>
            </a:r>
            <a:endParaRPr sz="1200" dirty="0">
              <a:latin typeface="Raleway Medium" panose="020B0603030101060003" pitchFamily="34" charset="0"/>
            </a:endParaRPr>
          </a:p>
        </p:txBody>
      </p:sp>
      <p:sp>
        <p:nvSpPr>
          <p:cNvPr id="17" name="Google Shape;79;p15"/>
          <p:cNvSpPr txBox="1"/>
          <p:nvPr/>
        </p:nvSpPr>
        <p:spPr>
          <a:xfrm>
            <a:off x="7086600" y="9588600"/>
            <a:ext cx="457200" cy="234900"/>
          </a:xfrm>
          <a:prstGeom prst="rect">
            <a:avLst/>
          </a:prstGeom>
          <a:noFill/>
          <a:ln>
            <a:noFill/>
          </a:ln>
        </p:spPr>
        <p:txBody>
          <a:bodyPr spcFirstLastPara="1" wrap="square" lIns="0" tIns="0" rIns="0" bIns="0" anchor="b" anchorCtr="0">
            <a:noAutofit/>
          </a:bodyPr>
          <a:lstStyle/>
          <a:p>
            <a:pPr marL="0" lvl="0" indent="0" algn="r" rtl="0">
              <a:spcBef>
                <a:spcPts val="0"/>
              </a:spcBef>
              <a:spcAft>
                <a:spcPts val="0"/>
              </a:spcAft>
              <a:buNone/>
            </a:pPr>
            <a:r>
              <a:rPr lang="en" sz="1200" dirty="0">
                <a:latin typeface="Raleway Medium" panose="020B0603030101060003" pitchFamily="34" charset="0"/>
              </a:rPr>
              <a:t> 19</a:t>
            </a:r>
            <a:endParaRPr sz="1200" dirty="0">
              <a:latin typeface="Raleway Medium" panose="020B0603030101060003" pitchFamily="34" charset="0"/>
            </a:endParaRPr>
          </a:p>
        </p:txBody>
      </p:sp>
      <p:sp>
        <p:nvSpPr>
          <p:cNvPr id="11" name="Google Shape;292;p30"/>
          <p:cNvSpPr txBox="1"/>
          <p:nvPr/>
        </p:nvSpPr>
        <p:spPr>
          <a:xfrm>
            <a:off x="3900638" y="5255557"/>
            <a:ext cx="3665700" cy="4108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600" b="1" dirty="0">
                <a:solidFill>
                  <a:schemeClr val="dk1"/>
                </a:solidFill>
                <a:latin typeface="Raleway Medium" panose="020B0603030101060003" pitchFamily="34" charset="0"/>
              </a:rPr>
              <a:t>Little Red Wagon</a:t>
            </a:r>
            <a:endParaRPr sz="1600" b="1" dirty="0">
              <a:solidFill>
                <a:schemeClr val="dk1"/>
              </a:solidFill>
              <a:latin typeface="Raleway Medium" panose="020B0603030101060003" pitchFamily="34" charset="0"/>
            </a:endParaRPr>
          </a:p>
          <a:p>
            <a:pPr marL="0" lvl="0" indent="0" algn="l" rtl="0">
              <a:spcBef>
                <a:spcPts val="0"/>
              </a:spcBef>
              <a:spcAft>
                <a:spcPts val="0"/>
              </a:spcAft>
              <a:buNone/>
            </a:pPr>
            <a:endParaRPr lang="en" sz="1600" dirty="0">
              <a:solidFill>
                <a:schemeClr val="dk1"/>
              </a:solidFill>
              <a:latin typeface="Raleway Medium" panose="020B0603030101060003" pitchFamily="34" charset="0"/>
            </a:endParaRPr>
          </a:p>
          <a:p>
            <a:pPr marL="0" lvl="0" indent="0" algn="l" rtl="0">
              <a:spcBef>
                <a:spcPts val="0"/>
              </a:spcBef>
              <a:spcAft>
                <a:spcPts val="0"/>
              </a:spcAft>
              <a:buNone/>
            </a:pPr>
            <a:r>
              <a:rPr lang="en" sz="1600" dirty="0">
                <a:solidFill>
                  <a:schemeClr val="dk1"/>
                </a:solidFill>
                <a:latin typeface="Raleway Medium" panose="020B0603030101060003" pitchFamily="34" charset="0"/>
              </a:rPr>
              <a:t>You can’t ride in my little red wagon!</a:t>
            </a:r>
          </a:p>
          <a:p>
            <a:pPr marL="0" lvl="0" indent="0" algn="l" rtl="0">
              <a:spcBef>
                <a:spcPts val="0"/>
              </a:spcBef>
              <a:spcAft>
                <a:spcPts val="0"/>
              </a:spcAft>
              <a:buNone/>
            </a:pPr>
            <a:r>
              <a:rPr lang="en" sz="1600" dirty="0">
                <a:solidFill>
                  <a:schemeClr val="dk1"/>
                </a:solidFill>
                <a:latin typeface="Raleway Medium" panose="020B0603030101060003" pitchFamily="34" charset="0"/>
              </a:rPr>
              <a:t>The front wheel’s broken and the axle’s draggin’!</a:t>
            </a:r>
            <a:endParaRPr sz="1600" dirty="0">
              <a:solidFill>
                <a:schemeClr val="dk1"/>
              </a:solidFill>
              <a:latin typeface="Raleway Medium" panose="020B0603030101060003" pitchFamily="34" charset="0"/>
            </a:endParaRPr>
          </a:p>
          <a:p>
            <a:pPr marL="0" lvl="0" indent="0" algn="l" rtl="0">
              <a:spcBef>
                <a:spcPts val="0"/>
              </a:spcBef>
              <a:spcAft>
                <a:spcPts val="0"/>
              </a:spcAft>
              <a:buNone/>
            </a:pPr>
            <a:r>
              <a:rPr lang="en" sz="1600" dirty="0">
                <a:solidFill>
                  <a:schemeClr val="dk1"/>
                </a:solidFill>
                <a:latin typeface="Raleway Medium" panose="020B0603030101060003" pitchFamily="34" charset="0"/>
              </a:rPr>
              <a:t>Chug, chug, put it in reverse!</a:t>
            </a:r>
          </a:p>
          <a:p>
            <a:pPr marL="0" lvl="0" indent="0" algn="l" rtl="0">
              <a:spcBef>
                <a:spcPts val="0"/>
              </a:spcBef>
              <a:spcAft>
                <a:spcPts val="0"/>
              </a:spcAft>
              <a:buNone/>
            </a:pPr>
            <a:r>
              <a:rPr lang="en" sz="1600" dirty="0">
                <a:solidFill>
                  <a:schemeClr val="dk1"/>
                </a:solidFill>
                <a:latin typeface="Raleway Medium" panose="020B0603030101060003" pitchFamily="34" charset="0"/>
              </a:rPr>
              <a:t>Next verse, same as the first, but a whole lot louder and </a:t>
            </a:r>
          </a:p>
          <a:p>
            <a:pPr marL="0" lvl="0" indent="0" algn="l" rtl="0">
              <a:spcBef>
                <a:spcPts val="0"/>
              </a:spcBef>
              <a:spcAft>
                <a:spcPts val="0"/>
              </a:spcAft>
              <a:buNone/>
            </a:pPr>
            <a:r>
              <a:rPr lang="en" sz="1600" dirty="0">
                <a:solidFill>
                  <a:schemeClr val="dk1"/>
                </a:solidFill>
                <a:latin typeface="Raleway Medium" panose="020B0603030101060003" pitchFamily="34" charset="0"/>
              </a:rPr>
              <a:t>a whole lot worse!</a:t>
            </a:r>
            <a:endParaRPr sz="1600" dirty="0">
              <a:solidFill>
                <a:schemeClr val="dk1"/>
              </a:solidFill>
              <a:latin typeface="Raleway Medium" panose="020B0603030101060003" pitchFamily="34" charset="0"/>
            </a:endParaRPr>
          </a:p>
          <a:p>
            <a:pPr marL="0" lvl="0" indent="0" algn="l" rtl="0">
              <a:spcBef>
                <a:spcPts val="0"/>
              </a:spcBef>
              <a:spcAft>
                <a:spcPts val="0"/>
              </a:spcAft>
              <a:buNone/>
            </a:pPr>
            <a:endParaRPr lang="en" sz="1600" i="1" dirty="0">
              <a:solidFill>
                <a:schemeClr val="dk1"/>
              </a:solidFill>
              <a:latin typeface="Raleway Medium" panose="020B0603030101060003" pitchFamily="34" charset="0"/>
            </a:endParaRPr>
          </a:p>
          <a:p>
            <a:pPr marL="0" lvl="0" indent="0" algn="l" rtl="0">
              <a:spcBef>
                <a:spcPts val="0"/>
              </a:spcBef>
              <a:spcAft>
                <a:spcPts val="0"/>
              </a:spcAft>
              <a:buNone/>
            </a:pPr>
            <a:r>
              <a:rPr lang="en" sz="1600" i="1" dirty="0">
                <a:solidFill>
                  <a:schemeClr val="dk1"/>
                </a:solidFill>
                <a:latin typeface="Raleway Medium" panose="020B0603030101060003" pitchFamily="34" charset="0"/>
              </a:rPr>
              <a:t>(Repeat, getting louder and louder each time)</a:t>
            </a:r>
            <a:endParaRPr sz="1600" b="1" i="1" dirty="0">
              <a:solidFill>
                <a:schemeClr val="dk1"/>
              </a:solidFill>
              <a:latin typeface="Raleway Medium" panose="020B0603030101060003" pitchFamily="34" charset="0"/>
            </a:endParaRPr>
          </a:p>
        </p:txBody>
      </p:sp>
      <p:sp>
        <p:nvSpPr>
          <p:cNvPr id="18" name="Google Shape;286;p30">
            <a:extLst>
              <a:ext uri="{FF2B5EF4-FFF2-40B4-BE49-F238E27FC236}">
                <a16:creationId xmlns:a16="http://schemas.microsoft.com/office/drawing/2014/main" id="{9AA84E89-B01B-4991-B1BA-2F4EE9F0F54D}"/>
              </a:ext>
            </a:extLst>
          </p:cNvPr>
          <p:cNvSpPr txBox="1"/>
          <p:nvPr/>
        </p:nvSpPr>
        <p:spPr>
          <a:xfrm>
            <a:off x="228600" y="5377532"/>
            <a:ext cx="3665700" cy="435275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US" sz="1600" b="1" i="0" dirty="0" err="1">
                <a:solidFill>
                  <a:srgbClr val="333333"/>
                </a:solidFill>
                <a:effectLst/>
                <a:latin typeface="Raleway Medium" pitchFamily="2" charset="0"/>
              </a:rPr>
              <a:t>Nhà</a:t>
            </a:r>
            <a:r>
              <a:rPr lang="en-US" sz="1600" b="1" i="0" dirty="0">
                <a:solidFill>
                  <a:srgbClr val="333333"/>
                </a:solidFill>
                <a:effectLst/>
                <a:latin typeface="Raleway Medium" pitchFamily="2" charset="0"/>
              </a:rPr>
              <a:t> </a:t>
            </a:r>
            <a:r>
              <a:rPr lang="en-US" sz="1600" b="1" i="0" dirty="0" err="1">
                <a:solidFill>
                  <a:srgbClr val="333333"/>
                </a:solidFill>
                <a:effectLst/>
                <a:latin typeface="Raleway Medium" pitchFamily="2" charset="0"/>
              </a:rPr>
              <a:t>Của</a:t>
            </a:r>
            <a:r>
              <a:rPr lang="en-US" sz="1600" b="1" i="0" dirty="0">
                <a:solidFill>
                  <a:srgbClr val="333333"/>
                </a:solidFill>
                <a:effectLst/>
                <a:latin typeface="Raleway Medium" pitchFamily="2" charset="0"/>
              </a:rPr>
              <a:t> Ta</a:t>
            </a:r>
          </a:p>
          <a:p>
            <a:pPr marL="0" lvl="0" indent="0" algn="l" rtl="0">
              <a:spcBef>
                <a:spcPts val="0"/>
              </a:spcBef>
              <a:spcAft>
                <a:spcPts val="0"/>
              </a:spcAft>
              <a:buClr>
                <a:schemeClr val="dk1"/>
              </a:buClr>
              <a:buSzPts val="1100"/>
              <a:buFont typeface="Arial"/>
              <a:buNone/>
            </a:pPr>
            <a:endParaRPr lang="en-US" sz="1600" dirty="0">
              <a:solidFill>
                <a:srgbClr val="333333"/>
              </a:solidFill>
              <a:latin typeface="Raleway Medium" pitchFamily="2" charset="0"/>
            </a:endParaRPr>
          </a:p>
          <a:p>
            <a:pPr marL="0" lvl="0" indent="0" algn="l" rtl="0">
              <a:spcBef>
                <a:spcPts val="0"/>
              </a:spcBef>
              <a:spcAft>
                <a:spcPts val="0"/>
              </a:spcAft>
              <a:buClr>
                <a:schemeClr val="dk1"/>
              </a:buClr>
              <a:buSzPts val="1100"/>
              <a:buFont typeface="Arial"/>
              <a:buNone/>
            </a:pPr>
            <a:r>
              <a:rPr lang="vi-VN" sz="1600" b="0" i="0" dirty="0">
                <a:solidFill>
                  <a:srgbClr val="333333"/>
                </a:solidFill>
                <a:effectLst/>
                <a:latin typeface="Raleway Medium" pitchFamily="2" charset="0"/>
              </a:rPr>
              <a:t>Cái nhà là nhà của ta</a:t>
            </a:r>
            <a:br>
              <a:rPr lang="vi-VN" sz="1600" dirty="0">
                <a:latin typeface="Raleway Medium" pitchFamily="2" charset="0"/>
              </a:rPr>
            </a:br>
            <a:r>
              <a:rPr lang="vi-VN" sz="1600" b="0" i="0" dirty="0">
                <a:solidFill>
                  <a:srgbClr val="333333"/>
                </a:solidFill>
                <a:effectLst/>
                <a:latin typeface="Raleway Medium" pitchFamily="2" charset="0"/>
              </a:rPr>
              <a:t>Công khó ông cha lập ra</a:t>
            </a:r>
            <a:br>
              <a:rPr lang="vi-VN" sz="1600" dirty="0">
                <a:latin typeface="Raleway Medium" pitchFamily="2" charset="0"/>
              </a:rPr>
            </a:br>
            <a:r>
              <a:rPr lang="vi-VN" sz="1600" b="0" i="0" dirty="0">
                <a:solidFill>
                  <a:srgbClr val="333333"/>
                </a:solidFill>
                <a:effectLst/>
                <a:latin typeface="Raleway Medium" pitchFamily="2" charset="0"/>
              </a:rPr>
              <a:t>Cháu con phải gìn giữ lấy</a:t>
            </a:r>
            <a:br>
              <a:rPr lang="vi-VN" sz="1600" dirty="0">
                <a:latin typeface="Raleway Medium" pitchFamily="2" charset="0"/>
              </a:rPr>
            </a:br>
            <a:r>
              <a:rPr lang="vi-VN" sz="1600" b="0" i="0" dirty="0">
                <a:solidFill>
                  <a:srgbClr val="333333"/>
                </a:solidFill>
                <a:effectLst/>
                <a:latin typeface="Raleway Medium" pitchFamily="2" charset="0"/>
              </a:rPr>
              <a:t>Muôn năm với nước non nhà</a:t>
            </a:r>
            <a:br>
              <a:rPr lang="vi-VN" sz="1600" dirty="0">
                <a:latin typeface="Raleway Medium" pitchFamily="2" charset="0"/>
              </a:rPr>
            </a:br>
            <a:r>
              <a:rPr lang="vi-VN" sz="1600" b="0" i="0" dirty="0">
                <a:solidFill>
                  <a:srgbClr val="333333"/>
                </a:solidFill>
                <a:effectLst/>
                <a:latin typeface="Raleway Medium" pitchFamily="2" charset="0"/>
              </a:rPr>
              <a:t>Xóm làng là làng của ta</a:t>
            </a:r>
            <a:br>
              <a:rPr lang="vi-VN" sz="1600" dirty="0">
                <a:latin typeface="Raleway Medium" pitchFamily="2" charset="0"/>
              </a:rPr>
            </a:br>
            <a:r>
              <a:rPr lang="vi-VN" sz="1600" b="0" i="0" dirty="0">
                <a:solidFill>
                  <a:srgbClr val="333333"/>
                </a:solidFill>
                <a:effectLst/>
                <a:latin typeface="Raleway Medium" pitchFamily="2" charset="0"/>
              </a:rPr>
              <a:t>Xương máu ông cha làm ra</a:t>
            </a:r>
            <a:br>
              <a:rPr lang="vi-VN" sz="1600" dirty="0">
                <a:latin typeface="Raleway Medium" pitchFamily="2" charset="0"/>
              </a:rPr>
            </a:br>
            <a:r>
              <a:rPr lang="vi-VN" sz="1600" b="0" i="0" dirty="0">
                <a:solidFill>
                  <a:srgbClr val="333333"/>
                </a:solidFill>
                <a:effectLst/>
                <a:latin typeface="Raleway Medium" pitchFamily="2" charset="0"/>
              </a:rPr>
              <a:t>Chúng ta phải gìn giữ lấy</a:t>
            </a:r>
            <a:br>
              <a:rPr lang="vi-VN" sz="1600" dirty="0">
                <a:latin typeface="Raleway Medium" pitchFamily="2" charset="0"/>
              </a:rPr>
            </a:br>
            <a:r>
              <a:rPr lang="vi-VN" sz="1600" b="0" i="0" dirty="0">
                <a:solidFill>
                  <a:srgbClr val="333333"/>
                </a:solidFill>
                <a:effectLst/>
                <a:latin typeface="Raleway Medium" pitchFamily="2" charset="0"/>
              </a:rPr>
              <a:t>Muôn năm với nước non nhà</a:t>
            </a:r>
            <a:endParaRPr sz="1200" i="1" dirty="0">
              <a:latin typeface="Raleway Medium" pitchFamily="2"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97"/>
        <p:cNvGrpSpPr/>
        <p:nvPr/>
      </p:nvGrpSpPr>
      <p:grpSpPr>
        <a:xfrm>
          <a:off x="0" y="0"/>
          <a:ext cx="0" cy="0"/>
          <a:chOff x="0" y="0"/>
          <a:chExt cx="0" cy="0"/>
        </a:xfrm>
      </p:grpSpPr>
      <p:cxnSp>
        <p:nvCxnSpPr>
          <p:cNvPr id="12" name="Google Shape;56;p13"/>
          <p:cNvCxnSpPr/>
          <p:nvPr/>
        </p:nvCxnSpPr>
        <p:spPr>
          <a:xfrm>
            <a:off x="3886200" y="0"/>
            <a:ext cx="0" cy="10058400"/>
          </a:xfrm>
          <a:prstGeom prst="straightConnector1">
            <a:avLst/>
          </a:prstGeom>
          <a:noFill/>
          <a:ln w="9525" cap="flat" cmpd="sng">
            <a:solidFill>
              <a:schemeClr val="bg1">
                <a:lumMod val="75000"/>
              </a:schemeClr>
            </a:solidFill>
            <a:prstDash val="solid"/>
            <a:round/>
            <a:headEnd type="none" w="med" len="med"/>
            <a:tailEnd type="none" w="med" len="med"/>
          </a:ln>
        </p:spPr>
      </p:cxnSp>
      <p:cxnSp>
        <p:nvCxnSpPr>
          <p:cNvPr id="13" name="Google Shape;57;p13"/>
          <p:cNvCxnSpPr/>
          <p:nvPr/>
        </p:nvCxnSpPr>
        <p:spPr>
          <a:xfrm>
            <a:off x="0" y="5029200"/>
            <a:ext cx="7772400" cy="0"/>
          </a:xfrm>
          <a:prstGeom prst="straightConnector1">
            <a:avLst/>
          </a:prstGeom>
          <a:noFill/>
          <a:ln w="9525" cap="flat" cmpd="sng">
            <a:solidFill>
              <a:schemeClr val="bg1">
                <a:lumMod val="75000"/>
              </a:schemeClr>
            </a:solidFill>
            <a:prstDash val="solid"/>
            <a:round/>
            <a:headEnd type="none" w="med" len="med"/>
            <a:tailEnd type="none" w="med" len="med"/>
          </a:ln>
        </p:spPr>
      </p:cxnSp>
      <p:sp>
        <p:nvSpPr>
          <p:cNvPr id="14" name="Google Shape;78;p15"/>
          <p:cNvSpPr txBox="1"/>
          <p:nvPr/>
        </p:nvSpPr>
        <p:spPr>
          <a:xfrm>
            <a:off x="228600" y="4565700"/>
            <a:ext cx="457200" cy="234900"/>
          </a:xfrm>
          <a:prstGeom prst="rect">
            <a:avLst/>
          </a:prstGeom>
          <a:noFill/>
          <a:ln>
            <a:noFill/>
          </a:ln>
        </p:spPr>
        <p:txBody>
          <a:bodyPr spcFirstLastPara="1" wrap="square" lIns="0" tIns="0" rIns="0" bIns="0" anchor="b" anchorCtr="0">
            <a:noAutofit/>
          </a:bodyPr>
          <a:lstStyle/>
          <a:p>
            <a:pPr marL="0" lvl="0" indent="0" rtl="0">
              <a:spcBef>
                <a:spcPts val="0"/>
              </a:spcBef>
              <a:spcAft>
                <a:spcPts val="0"/>
              </a:spcAft>
              <a:buNone/>
            </a:pPr>
            <a:r>
              <a:rPr lang="en" sz="1200" dirty="0">
                <a:latin typeface="Raleway Medium" panose="020B0603030101060003" pitchFamily="34" charset="0"/>
              </a:rPr>
              <a:t>18</a:t>
            </a:r>
            <a:endParaRPr sz="1200" dirty="0">
              <a:latin typeface="Raleway Medium" panose="020B0603030101060003" pitchFamily="34" charset="0"/>
            </a:endParaRPr>
          </a:p>
        </p:txBody>
      </p:sp>
      <p:sp>
        <p:nvSpPr>
          <p:cNvPr id="15" name="Google Shape;79;p15"/>
          <p:cNvSpPr txBox="1"/>
          <p:nvPr/>
        </p:nvSpPr>
        <p:spPr>
          <a:xfrm>
            <a:off x="7086600" y="4565700"/>
            <a:ext cx="457200" cy="234900"/>
          </a:xfrm>
          <a:prstGeom prst="rect">
            <a:avLst/>
          </a:prstGeom>
          <a:noFill/>
          <a:ln>
            <a:noFill/>
          </a:ln>
        </p:spPr>
        <p:txBody>
          <a:bodyPr spcFirstLastPara="1" wrap="square" lIns="0" tIns="0" rIns="0" bIns="0" anchor="b" anchorCtr="0">
            <a:noAutofit/>
          </a:bodyPr>
          <a:lstStyle/>
          <a:p>
            <a:pPr marL="0" lvl="0" indent="0" algn="r" rtl="0">
              <a:spcBef>
                <a:spcPts val="0"/>
              </a:spcBef>
              <a:spcAft>
                <a:spcPts val="0"/>
              </a:spcAft>
              <a:buNone/>
            </a:pPr>
            <a:r>
              <a:rPr lang="en" sz="1200" dirty="0">
                <a:latin typeface="Raleway Medium" panose="020B0603030101060003" pitchFamily="34" charset="0"/>
              </a:rPr>
              <a:t>15</a:t>
            </a:r>
            <a:endParaRPr sz="1200" dirty="0">
              <a:latin typeface="Raleway Medium" panose="020B0603030101060003" pitchFamily="34" charset="0"/>
            </a:endParaRPr>
          </a:p>
        </p:txBody>
      </p:sp>
      <p:sp>
        <p:nvSpPr>
          <p:cNvPr id="16" name="Google Shape;78;p15"/>
          <p:cNvSpPr txBox="1"/>
          <p:nvPr/>
        </p:nvSpPr>
        <p:spPr>
          <a:xfrm>
            <a:off x="228600" y="9588600"/>
            <a:ext cx="457200" cy="234900"/>
          </a:xfrm>
          <a:prstGeom prst="rect">
            <a:avLst/>
          </a:prstGeom>
          <a:noFill/>
          <a:ln>
            <a:noFill/>
          </a:ln>
        </p:spPr>
        <p:txBody>
          <a:bodyPr spcFirstLastPara="1" wrap="square" lIns="0" tIns="0" rIns="0" bIns="0" anchor="b" anchorCtr="0">
            <a:noAutofit/>
          </a:bodyPr>
          <a:lstStyle/>
          <a:p>
            <a:pPr marL="0" lvl="0" indent="0" rtl="0">
              <a:spcBef>
                <a:spcPts val="0"/>
              </a:spcBef>
              <a:spcAft>
                <a:spcPts val="0"/>
              </a:spcAft>
              <a:buNone/>
            </a:pPr>
            <a:r>
              <a:rPr lang="en" sz="1200" dirty="0">
                <a:latin typeface="Raleway Medium" panose="020B0603030101060003" pitchFamily="34" charset="0"/>
              </a:rPr>
              <a:t>18</a:t>
            </a:r>
            <a:endParaRPr sz="1200" dirty="0">
              <a:latin typeface="Raleway Medium" panose="020B0603030101060003" pitchFamily="34" charset="0"/>
            </a:endParaRPr>
          </a:p>
        </p:txBody>
      </p:sp>
      <p:sp>
        <p:nvSpPr>
          <p:cNvPr id="17" name="Google Shape;79;p15"/>
          <p:cNvSpPr txBox="1"/>
          <p:nvPr/>
        </p:nvSpPr>
        <p:spPr>
          <a:xfrm>
            <a:off x="7086600" y="9588600"/>
            <a:ext cx="457200" cy="234900"/>
          </a:xfrm>
          <a:prstGeom prst="rect">
            <a:avLst/>
          </a:prstGeom>
          <a:noFill/>
          <a:ln>
            <a:noFill/>
          </a:ln>
        </p:spPr>
        <p:txBody>
          <a:bodyPr spcFirstLastPara="1" wrap="square" lIns="0" tIns="0" rIns="0" bIns="0" anchor="b" anchorCtr="0">
            <a:noAutofit/>
          </a:bodyPr>
          <a:lstStyle/>
          <a:p>
            <a:pPr marL="0" lvl="0" indent="0" algn="r" rtl="0">
              <a:spcBef>
                <a:spcPts val="0"/>
              </a:spcBef>
              <a:spcAft>
                <a:spcPts val="0"/>
              </a:spcAft>
              <a:buNone/>
            </a:pPr>
            <a:r>
              <a:rPr lang="en" sz="1200" dirty="0">
                <a:latin typeface="Raleway Medium" panose="020B0603030101060003" pitchFamily="34" charset="0"/>
              </a:rPr>
              <a:t> 15</a:t>
            </a:r>
            <a:endParaRPr sz="1200" dirty="0">
              <a:latin typeface="Raleway Medium" panose="020B0603030101060003" pitchFamily="34" charset="0"/>
            </a:endParaRPr>
          </a:p>
        </p:txBody>
      </p:sp>
      <p:sp>
        <p:nvSpPr>
          <p:cNvPr id="20" name="Google Shape;194;p23">
            <a:extLst>
              <a:ext uri="{FF2B5EF4-FFF2-40B4-BE49-F238E27FC236}">
                <a16:creationId xmlns:a16="http://schemas.microsoft.com/office/drawing/2014/main" id="{2849055C-A5FB-4086-9335-A9FDF85956C2}"/>
              </a:ext>
            </a:extLst>
          </p:cNvPr>
          <p:cNvSpPr txBox="1"/>
          <p:nvPr/>
        </p:nvSpPr>
        <p:spPr>
          <a:xfrm>
            <a:off x="117500" y="238300"/>
            <a:ext cx="3657701" cy="4108800"/>
          </a:xfrm>
          <a:prstGeom prst="rect">
            <a:avLst/>
          </a:prstGeom>
          <a:noFill/>
          <a:ln>
            <a:noFill/>
          </a:ln>
        </p:spPr>
        <p:txBody>
          <a:bodyPr spcFirstLastPara="1" wrap="square" lIns="91425" tIns="91425" rIns="91425" bIns="91425" anchor="t" anchorCtr="0">
            <a:noAutofit/>
          </a:bodyPr>
          <a:lstStyle/>
          <a:p>
            <a:pPr lvl="0"/>
            <a:r>
              <a:rPr lang="en-US" sz="1600" b="1" dirty="0">
                <a:solidFill>
                  <a:srgbClr val="000000"/>
                </a:solidFill>
                <a:effectLst/>
                <a:latin typeface="Raleway Medium" pitchFamily="2" charset="0"/>
                <a:ea typeface="Arial" panose="020B0604020202020204" pitchFamily="34" charset="0"/>
              </a:rPr>
              <a:t>Coconut Song </a:t>
            </a:r>
            <a:endParaRPr lang="pt-BR" sz="1600" dirty="0">
              <a:latin typeface="Raleway Medium" pitchFamily="2" charset="0"/>
            </a:endParaRPr>
          </a:p>
          <a:p>
            <a:pPr lvl="0"/>
            <a:r>
              <a:rPr lang="pt-BR" sz="1600" dirty="0">
                <a:latin typeface="Raleway Medium" pitchFamily="2" charset="0"/>
              </a:rPr>
              <a:t>C-O-C-O-N-U-T </a:t>
            </a:r>
          </a:p>
          <a:p>
            <a:pPr lvl="0"/>
            <a:r>
              <a:rPr lang="pt-BR" sz="1600" dirty="0">
                <a:latin typeface="Raleway Medium" pitchFamily="2" charset="0"/>
              </a:rPr>
              <a:t>C-O-C-O-N-U-T </a:t>
            </a:r>
          </a:p>
          <a:p>
            <a:pPr lvl="0"/>
            <a:r>
              <a:rPr lang="pt-BR" sz="1600" dirty="0">
                <a:latin typeface="Raleway Medium" pitchFamily="2" charset="0"/>
              </a:rPr>
              <a:t>C-O-C-O-N-U-T (faster) </a:t>
            </a:r>
          </a:p>
          <a:p>
            <a:pPr lvl="0"/>
            <a:r>
              <a:rPr lang="pt-BR" sz="1600" dirty="0">
                <a:latin typeface="Raleway Medium" pitchFamily="2" charset="0"/>
              </a:rPr>
              <a:t>C-O-C-O-N-U-T (faster) </a:t>
            </a:r>
          </a:p>
          <a:p>
            <a:pPr lvl="0"/>
            <a:r>
              <a:rPr lang="pt-BR" sz="1600" dirty="0">
                <a:latin typeface="Raleway Medium" pitchFamily="2" charset="0"/>
              </a:rPr>
              <a:t>Coconut, coconut, ahhhhhh coconut</a:t>
            </a:r>
          </a:p>
          <a:p>
            <a:pPr lvl="0"/>
            <a:endParaRPr lang="pt-BR" sz="1600" dirty="0">
              <a:latin typeface="Raleway Medium" pitchFamily="2" charset="0"/>
            </a:endParaRPr>
          </a:p>
          <a:p>
            <a:pPr lvl="0"/>
            <a:r>
              <a:rPr lang="pt-BR" sz="1600" b="1" dirty="0">
                <a:latin typeface="Raleway Medium" pitchFamily="2" charset="0"/>
              </a:rPr>
              <a:t>Here We Sit</a:t>
            </a:r>
          </a:p>
          <a:p>
            <a:pPr lvl="0"/>
            <a:r>
              <a:rPr lang="en-US" sz="1600" b="0" i="0" dirty="0">
                <a:solidFill>
                  <a:srgbClr val="212529"/>
                </a:solidFill>
                <a:effectLst/>
                <a:latin typeface="Raleway Medium" pitchFamily="2" charset="0"/>
              </a:rPr>
              <a:t>Here we sit like birds in the wilderness,</a:t>
            </a:r>
            <a:br>
              <a:rPr lang="en-US" sz="1600" dirty="0">
                <a:latin typeface="Raleway Medium" pitchFamily="2" charset="0"/>
              </a:rPr>
            </a:br>
            <a:r>
              <a:rPr lang="en-US" sz="1600" b="0" i="0" dirty="0">
                <a:solidFill>
                  <a:srgbClr val="212529"/>
                </a:solidFill>
                <a:effectLst/>
                <a:latin typeface="Raleway Medium" pitchFamily="2" charset="0"/>
              </a:rPr>
              <a:t>birds in the wilderness, birds in the wilderness.</a:t>
            </a:r>
            <a:br>
              <a:rPr lang="en-US" sz="1600" dirty="0">
                <a:latin typeface="Raleway Medium" pitchFamily="2" charset="0"/>
              </a:rPr>
            </a:br>
            <a:r>
              <a:rPr lang="en-US" sz="1600" b="0" i="0" dirty="0">
                <a:solidFill>
                  <a:srgbClr val="212529"/>
                </a:solidFill>
                <a:effectLst/>
                <a:latin typeface="Raleway Medium" pitchFamily="2" charset="0"/>
              </a:rPr>
              <a:t>Here we sit like birds in the wilderness, waiting for you to come, </a:t>
            </a:r>
            <a:br>
              <a:rPr lang="en-US" dirty="0">
                <a:latin typeface="Raleway Medium" pitchFamily="2" charset="0"/>
              </a:rPr>
            </a:br>
            <a:endParaRPr lang="en-US" dirty="0">
              <a:latin typeface="Raleway Medium" pitchFamily="2" charset="0"/>
            </a:endParaRPr>
          </a:p>
        </p:txBody>
      </p:sp>
      <p:sp>
        <p:nvSpPr>
          <p:cNvPr id="21" name="Google Shape;194;p23">
            <a:extLst>
              <a:ext uri="{FF2B5EF4-FFF2-40B4-BE49-F238E27FC236}">
                <a16:creationId xmlns:a16="http://schemas.microsoft.com/office/drawing/2014/main" id="{599A4E13-199D-4E6B-AED7-DC71D2CFFB19}"/>
              </a:ext>
            </a:extLst>
          </p:cNvPr>
          <p:cNvSpPr txBox="1"/>
          <p:nvPr/>
        </p:nvSpPr>
        <p:spPr>
          <a:xfrm>
            <a:off x="117500" y="5267500"/>
            <a:ext cx="3657701" cy="4108800"/>
          </a:xfrm>
          <a:prstGeom prst="rect">
            <a:avLst/>
          </a:prstGeom>
          <a:noFill/>
          <a:ln>
            <a:noFill/>
          </a:ln>
        </p:spPr>
        <p:txBody>
          <a:bodyPr spcFirstLastPara="1" wrap="square" lIns="91425" tIns="91425" rIns="91425" bIns="91425" anchor="t" anchorCtr="0">
            <a:noAutofit/>
          </a:bodyPr>
          <a:lstStyle/>
          <a:p>
            <a:pPr lvl="0"/>
            <a:r>
              <a:rPr lang="en-US" sz="1600" b="1" dirty="0">
                <a:solidFill>
                  <a:srgbClr val="000000"/>
                </a:solidFill>
                <a:effectLst/>
                <a:latin typeface="Raleway Medium" pitchFamily="2" charset="0"/>
                <a:ea typeface="Arial" panose="020B0604020202020204" pitchFamily="34" charset="0"/>
              </a:rPr>
              <a:t>Coconut Song </a:t>
            </a:r>
            <a:endParaRPr lang="pt-BR" sz="1600" dirty="0">
              <a:latin typeface="Raleway Medium" pitchFamily="2" charset="0"/>
            </a:endParaRPr>
          </a:p>
          <a:p>
            <a:pPr lvl="0"/>
            <a:r>
              <a:rPr lang="pt-BR" sz="1600" dirty="0">
                <a:latin typeface="Raleway Medium" pitchFamily="2" charset="0"/>
              </a:rPr>
              <a:t>C-O-C-O-N-U-T </a:t>
            </a:r>
          </a:p>
          <a:p>
            <a:pPr lvl="0"/>
            <a:r>
              <a:rPr lang="pt-BR" sz="1600" dirty="0">
                <a:latin typeface="Raleway Medium" pitchFamily="2" charset="0"/>
              </a:rPr>
              <a:t>C-O-C-O-N-U-T </a:t>
            </a:r>
          </a:p>
          <a:p>
            <a:pPr lvl="0"/>
            <a:r>
              <a:rPr lang="pt-BR" sz="1600" dirty="0">
                <a:latin typeface="Raleway Medium" pitchFamily="2" charset="0"/>
              </a:rPr>
              <a:t>C-O-C-O-N-U-T (faster) </a:t>
            </a:r>
          </a:p>
          <a:p>
            <a:pPr lvl="0"/>
            <a:r>
              <a:rPr lang="pt-BR" sz="1600" dirty="0">
                <a:latin typeface="Raleway Medium" pitchFamily="2" charset="0"/>
              </a:rPr>
              <a:t>C-O-C-O-N-U-T (faster) </a:t>
            </a:r>
          </a:p>
          <a:p>
            <a:pPr lvl="0"/>
            <a:r>
              <a:rPr lang="pt-BR" sz="1600" dirty="0">
                <a:latin typeface="Raleway Medium" pitchFamily="2" charset="0"/>
              </a:rPr>
              <a:t>Coconut, coconut, ahhhhhh coconut</a:t>
            </a:r>
          </a:p>
          <a:p>
            <a:pPr lvl="0"/>
            <a:endParaRPr lang="pt-BR" sz="1600" dirty="0">
              <a:latin typeface="Raleway Medium" pitchFamily="2" charset="0"/>
            </a:endParaRPr>
          </a:p>
          <a:p>
            <a:pPr lvl="0"/>
            <a:r>
              <a:rPr lang="pt-BR" sz="1600" b="1" dirty="0">
                <a:latin typeface="Raleway Medium" pitchFamily="2" charset="0"/>
              </a:rPr>
              <a:t>Here We Sit</a:t>
            </a:r>
          </a:p>
          <a:p>
            <a:pPr lvl="0"/>
            <a:r>
              <a:rPr lang="en-US" sz="1600" b="0" i="0" dirty="0">
                <a:solidFill>
                  <a:srgbClr val="212529"/>
                </a:solidFill>
                <a:effectLst/>
                <a:latin typeface="Raleway Medium" pitchFamily="2" charset="0"/>
              </a:rPr>
              <a:t>Here we sit like birds in the wilderness,</a:t>
            </a:r>
            <a:br>
              <a:rPr lang="en-US" sz="1600" dirty="0">
                <a:latin typeface="Raleway Medium" pitchFamily="2" charset="0"/>
              </a:rPr>
            </a:br>
            <a:r>
              <a:rPr lang="en-US" sz="1600" b="0" i="0" dirty="0">
                <a:solidFill>
                  <a:srgbClr val="212529"/>
                </a:solidFill>
                <a:effectLst/>
                <a:latin typeface="Raleway Medium" pitchFamily="2" charset="0"/>
              </a:rPr>
              <a:t>birds in the wilderness, birds in the wilderness.</a:t>
            </a:r>
            <a:br>
              <a:rPr lang="en-US" sz="1600" dirty="0">
                <a:latin typeface="Raleway Medium" pitchFamily="2" charset="0"/>
              </a:rPr>
            </a:br>
            <a:r>
              <a:rPr lang="en-US" sz="1600" b="0" i="0" dirty="0">
                <a:solidFill>
                  <a:srgbClr val="212529"/>
                </a:solidFill>
                <a:effectLst/>
                <a:latin typeface="Raleway Medium" pitchFamily="2" charset="0"/>
              </a:rPr>
              <a:t>Here we sit like birds in the wilderness, waiting for you to come, </a:t>
            </a:r>
            <a:br>
              <a:rPr lang="en-US" sz="1600" dirty="0">
                <a:latin typeface="Raleway Medium" pitchFamily="2" charset="0"/>
              </a:rPr>
            </a:br>
            <a:endParaRPr lang="en-US" sz="1600" dirty="0">
              <a:latin typeface="Raleway Medium" pitchFamily="2" charset="0"/>
            </a:endParaRPr>
          </a:p>
          <a:p>
            <a:pPr lvl="0"/>
            <a:r>
              <a:rPr lang="pt-BR" sz="1600" dirty="0">
                <a:latin typeface="Raleway Medium" pitchFamily="2" charset="0"/>
              </a:rPr>
              <a:t> </a:t>
            </a:r>
            <a:endParaRPr lang="en-US" sz="1600" dirty="0">
              <a:latin typeface="Raleway Medium" pitchFamily="2" charset="0"/>
            </a:endParaRPr>
          </a:p>
          <a:p>
            <a:pPr lvl="0"/>
            <a:endParaRPr lang="en-US" sz="600" dirty="0">
              <a:latin typeface="Raleway Medium" panose="020B0603030101060003" pitchFamily="34" charset="0"/>
            </a:endParaRPr>
          </a:p>
        </p:txBody>
      </p:sp>
      <p:sp>
        <p:nvSpPr>
          <p:cNvPr id="22" name="Google Shape;194;p23">
            <a:extLst>
              <a:ext uri="{FF2B5EF4-FFF2-40B4-BE49-F238E27FC236}">
                <a16:creationId xmlns:a16="http://schemas.microsoft.com/office/drawing/2014/main" id="{86C9FB38-F957-47B6-9BCE-C9D7CC45F4D9}"/>
              </a:ext>
            </a:extLst>
          </p:cNvPr>
          <p:cNvSpPr txBox="1"/>
          <p:nvPr/>
        </p:nvSpPr>
        <p:spPr>
          <a:xfrm>
            <a:off x="3997200" y="5267500"/>
            <a:ext cx="3879700" cy="4108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US" sz="1600" b="1" dirty="0">
                <a:latin typeface="Raleway Medium" panose="020B0603030101060003" pitchFamily="34" charset="0"/>
              </a:rPr>
              <a:t>Bananas</a:t>
            </a:r>
          </a:p>
          <a:p>
            <a:pPr>
              <a:buClr>
                <a:schemeClr val="dk1"/>
              </a:buClr>
              <a:buSzPts val="1100"/>
            </a:pPr>
            <a:endParaRPr lang="en-US" sz="1600"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en-US" sz="1600" dirty="0">
                <a:latin typeface="Raleway Medium" panose="020B0603030101060003" pitchFamily="34" charset="0"/>
              </a:rPr>
              <a:t>Peel bananas!  Peel, peel bananas! (ditto)  </a:t>
            </a:r>
          </a:p>
          <a:p>
            <a:pPr marL="0" lvl="0" indent="0" algn="l" rtl="0">
              <a:spcBef>
                <a:spcPts val="0"/>
              </a:spcBef>
              <a:spcAft>
                <a:spcPts val="0"/>
              </a:spcAft>
              <a:buClr>
                <a:schemeClr val="dk1"/>
              </a:buClr>
              <a:buSzPts val="1100"/>
              <a:buFont typeface="Arial"/>
              <a:buNone/>
            </a:pPr>
            <a:r>
              <a:rPr lang="en-US" sz="1600" dirty="0">
                <a:latin typeface="Raleway Medium" panose="020B0603030101060003" pitchFamily="34" charset="0"/>
              </a:rPr>
              <a:t>Eat bananas!  Eat, eat bananas! (ditto)  </a:t>
            </a:r>
          </a:p>
          <a:p>
            <a:pPr marL="0" lvl="0" indent="0" algn="l" rtl="0">
              <a:spcBef>
                <a:spcPts val="0"/>
              </a:spcBef>
              <a:spcAft>
                <a:spcPts val="0"/>
              </a:spcAft>
              <a:buNone/>
            </a:pPr>
            <a:r>
              <a:rPr lang="en-US" sz="1600" dirty="0">
                <a:latin typeface="Raleway Medium" panose="020B0603030101060003" pitchFamily="34" charset="0"/>
              </a:rPr>
              <a:t>GO BANANAS! GO, GO BANANAS! (ditto) </a:t>
            </a:r>
          </a:p>
          <a:p>
            <a:pPr marL="0" lvl="0" indent="0" algn="l" rtl="0">
              <a:spcBef>
                <a:spcPts val="0"/>
              </a:spcBef>
              <a:spcAft>
                <a:spcPts val="0"/>
              </a:spcAft>
              <a:buNone/>
            </a:pPr>
            <a:endParaRPr lang="en-US" sz="1600"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en-US" sz="1600" b="1" dirty="0">
                <a:latin typeface="Raleway Medium" panose="020B0603030101060003" pitchFamily="34" charset="0"/>
              </a:rPr>
              <a:t>Announcements Song</a:t>
            </a:r>
          </a:p>
          <a:p>
            <a:pPr marL="0" lvl="0" indent="0" algn="l" rtl="0">
              <a:spcBef>
                <a:spcPts val="0"/>
              </a:spcBef>
              <a:spcAft>
                <a:spcPts val="0"/>
              </a:spcAft>
              <a:buClr>
                <a:schemeClr val="dk1"/>
              </a:buClr>
              <a:buSzPts val="1100"/>
              <a:buFont typeface="Arial"/>
              <a:buNone/>
            </a:pPr>
            <a:endParaRPr lang="en-US" sz="800" b="1"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en-US" sz="1600" b="1" dirty="0">
                <a:latin typeface="Raleway Medium" panose="020B0603030101060003" pitchFamily="34" charset="0"/>
              </a:rPr>
              <a:t>1st Verse </a:t>
            </a:r>
            <a:r>
              <a:rPr lang="en-US" sz="1600" i="1" dirty="0">
                <a:latin typeface="Raleway Medium" panose="020B0603030101060003" pitchFamily="34" charset="0"/>
              </a:rPr>
              <a:t>(Pointing to the SPL)</a:t>
            </a:r>
          </a:p>
          <a:p>
            <a:pPr marL="0" lvl="0" indent="0" algn="l" rtl="0">
              <a:spcBef>
                <a:spcPts val="0"/>
              </a:spcBef>
              <a:spcAft>
                <a:spcPts val="0"/>
              </a:spcAft>
              <a:buClr>
                <a:schemeClr val="dk1"/>
              </a:buClr>
              <a:buSzPts val="1100"/>
              <a:buFont typeface="Arial"/>
              <a:buNone/>
            </a:pPr>
            <a:r>
              <a:rPr lang="en-US" sz="1600" dirty="0">
                <a:latin typeface="Raleway Medium" panose="020B0603030101060003" pitchFamily="34" charset="0"/>
              </a:rPr>
              <a:t> Announcements,</a:t>
            </a:r>
          </a:p>
          <a:p>
            <a:pPr marL="0" lvl="0" indent="0" algn="l" rtl="0">
              <a:spcBef>
                <a:spcPts val="0"/>
              </a:spcBef>
              <a:spcAft>
                <a:spcPts val="0"/>
              </a:spcAft>
              <a:buClr>
                <a:schemeClr val="dk1"/>
              </a:buClr>
              <a:buSzPts val="1100"/>
              <a:buFont typeface="Arial"/>
              <a:buNone/>
            </a:pPr>
            <a:r>
              <a:rPr lang="en-US" sz="1600" dirty="0">
                <a:latin typeface="Raleway Medium" panose="020B0603030101060003" pitchFamily="34" charset="0"/>
              </a:rPr>
              <a:t>     Announcements, </a:t>
            </a:r>
          </a:p>
          <a:p>
            <a:pPr marL="0" lvl="0" indent="0" algn="l" rtl="0">
              <a:spcBef>
                <a:spcPts val="0"/>
              </a:spcBef>
              <a:spcAft>
                <a:spcPts val="0"/>
              </a:spcAft>
              <a:buClr>
                <a:schemeClr val="dk1"/>
              </a:buClr>
              <a:buSzPts val="1100"/>
              <a:buFont typeface="Arial"/>
              <a:buNone/>
            </a:pPr>
            <a:r>
              <a:rPr lang="en-US" sz="1600" dirty="0">
                <a:latin typeface="Raleway Medium" panose="020B0603030101060003" pitchFamily="34" charset="0"/>
              </a:rPr>
              <a:t>          Announcements!</a:t>
            </a:r>
          </a:p>
          <a:p>
            <a:pPr marL="0" lvl="0" indent="0" algn="l" rtl="0">
              <a:spcBef>
                <a:spcPts val="0"/>
              </a:spcBef>
              <a:spcAft>
                <a:spcPts val="0"/>
              </a:spcAft>
              <a:buClr>
                <a:schemeClr val="dk1"/>
              </a:buClr>
              <a:buSzPts val="1100"/>
              <a:buFont typeface="Arial"/>
              <a:buNone/>
            </a:pPr>
            <a:r>
              <a:rPr lang="en-US" sz="1600" dirty="0">
                <a:latin typeface="Raleway Medium" panose="020B0603030101060003" pitchFamily="34" charset="0"/>
              </a:rPr>
              <a:t>A horrible way to die, </a:t>
            </a:r>
          </a:p>
          <a:p>
            <a:pPr marL="0" lvl="0" indent="0" algn="l" rtl="0">
              <a:spcBef>
                <a:spcPts val="0"/>
              </a:spcBef>
              <a:spcAft>
                <a:spcPts val="0"/>
              </a:spcAft>
              <a:buClr>
                <a:schemeClr val="dk1"/>
              </a:buClr>
              <a:buSzPts val="1100"/>
              <a:buFont typeface="Arial"/>
              <a:buNone/>
            </a:pPr>
            <a:r>
              <a:rPr lang="en-US" sz="1600" dirty="0">
                <a:latin typeface="Raleway Medium" panose="020B0603030101060003" pitchFamily="34" charset="0"/>
              </a:rPr>
              <a:t>A horrible way to die, </a:t>
            </a:r>
          </a:p>
          <a:p>
            <a:pPr marL="0" lvl="0" indent="0" algn="l" rtl="0">
              <a:spcBef>
                <a:spcPts val="0"/>
              </a:spcBef>
              <a:spcAft>
                <a:spcPts val="0"/>
              </a:spcAft>
              <a:buClr>
                <a:schemeClr val="dk1"/>
              </a:buClr>
              <a:buSzPts val="1100"/>
              <a:buFont typeface="Arial"/>
              <a:buNone/>
            </a:pPr>
            <a:r>
              <a:rPr lang="en-US" sz="1600" dirty="0">
                <a:latin typeface="Raleway Medium" panose="020B0603030101060003" pitchFamily="34" charset="0"/>
              </a:rPr>
              <a:t>A horrible way to be talked to death,</a:t>
            </a:r>
          </a:p>
          <a:p>
            <a:pPr marL="0" lvl="0" indent="0" algn="l" rtl="0">
              <a:spcBef>
                <a:spcPts val="0"/>
              </a:spcBef>
              <a:spcAft>
                <a:spcPts val="0"/>
              </a:spcAft>
              <a:buClr>
                <a:schemeClr val="dk1"/>
              </a:buClr>
              <a:buSzPts val="1100"/>
              <a:buFont typeface="Arial"/>
              <a:buNone/>
            </a:pPr>
            <a:r>
              <a:rPr lang="en-US" sz="1600" dirty="0">
                <a:latin typeface="Raleway Medium" panose="020B0603030101060003" pitchFamily="34" charset="0"/>
              </a:rPr>
              <a:t>A horrible way to die</a:t>
            </a:r>
          </a:p>
        </p:txBody>
      </p:sp>
      <p:sp>
        <p:nvSpPr>
          <p:cNvPr id="23" name="Google Shape;194;p23">
            <a:extLst>
              <a:ext uri="{FF2B5EF4-FFF2-40B4-BE49-F238E27FC236}">
                <a16:creationId xmlns:a16="http://schemas.microsoft.com/office/drawing/2014/main" id="{8FBB621F-6FAD-4AE0-BA07-A6045F9B298E}"/>
              </a:ext>
            </a:extLst>
          </p:cNvPr>
          <p:cNvSpPr txBox="1"/>
          <p:nvPr/>
        </p:nvSpPr>
        <p:spPr>
          <a:xfrm>
            <a:off x="3997200" y="223450"/>
            <a:ext cx="3879700" cy="4108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US" sz="1600" b="1" dirty="0">
                <a:latin typeface="Raleway Medium" panose="020B0603030101060003" pitchFamily="34" charset="0"/>
              </a:rPr>
              <a:t>Bananas</a:t>
            </a:r>
          </a:p>
          <a:p>
            <a:pPr>
              <a:buClr>
                <a:schemeClr val="dk1"/>
              </a:buClr>
              <a:buSzPts val="1100"/>
            </a:pPr>
            <a:endParaRPr lang="en-US" sz="1600"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en-US" sz="1600" dirty="0">
                <a:latin typeface="Raleway Medium" panose="020B0603030101060003" pitchFamily="34" charset="0"/>
              </a:rPr>
              <a:t>Peel bananas!  Peel, peel bananas! (ditto)  </a:t>
            </a:r>
          </a:p>
          <a:p>
            <a:pPr marL="0" lvl="0" indent="0" algn="l" rtl="0">
              <a:spcBef>
                <a:spcPts val="0"/>
              </a:spcBef>
              <a:spcAft>
                <a:spcPts val="0"/>
              </a:spcAft>
              <a:buClr>
                <a:schemeClr val="dk1"/>
              </a:buClr>
              <a:buSzPts val="1100"/>
              <a:buFont typeface="Arial"/>
              <a:buNone/>
            </a:pPr>
            <a:r>
              <a:rPr lang="en-US" sz="1600" dirty="0">
                <a:latin typeface="Raleway Medium" panose="020B0603030101060003" pitchFamily="34" charset="0"/>
              </a:rPr>
              <a:t>Eat bananas!  Eat, eat bananas! (ditto)  </a:t>
            </a:r>
          </a:p>
          <a:p>
            <a:pPr marL="0" lvl="0" indent="0" algn="l" rtl="0">
              <a:spcBef>
                <a:spcPts val="0"/>
              </a:spcBef>
              <a:spcAft>
                <a:spcPts val="0"/>
              </a:spcAft>
              <a:buNone/>
            </a:pPr>
            <a:r>
              <a:rPr lang="en-US" sz="1600" dirty="0">
                <a:latin typeface="Raleway Medium" panose="020B0603030101060003" pitchFamily="34" charset="0"/>
              </a:rPr>
              <a:t>GO BANANAS! GO, GO BANANAS! (ditto) </a:t>
            </a:r>
          </a:p>
          <a:p>
            <a:pPr marL="0" lvl="0" indent="0" algn="l" rtl="0">
              <a:spcBef>
                <a:spcPts val="0"/>
              </a:spcBef>
              <a:spcAft>
                <a:spcPts val="0"/>
              </a:spcAft>
              <a:buNone/>
            </a:pPr>
            <a:endParaRPr lang="en-US" sz="1600"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en-US" sz="1600" b="1" dirty="0">
                <a:latin typeface="Raleway Medium" panose="020B0603030101060003" pitchFamily="34" charset="0"/>
              </a:rPr>
              <a:t>Announcements Song</a:t>
            </a:r>
          </a:p>
          <a:p>
            <a:pPr marL="0" lvl="0" indent="0" algn="l" rtl="0">
              <a:spcBef>
                <a:spcPts val="0"/>
              </a:spcBef>
              <a:spcAft>
                <a:spcPts val="0"/>
              </a:spcAft>
              <a:buClr>
                <a:schemeClr val="dk1"/>
              </a:buClr>
              <a:buSzPts val="1100"/>
              <a:buFont typeface="Arial"/>
              <a:buNone/>
            </a:pPr>
            <a:endParaRPr lang="en-US" sz="800" b="1"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en-US" sz="1600" b="1" dirty="0">
                <a:latin typeface="Raleway Medium" panose="020B0603030101060003" pitchFamily="34" charset="0"/>
              </a:rPr>
              <a:t>1st Verse </a:t>
            </a:r>
            <a:r>
              <a:rPr lang="en-US" sz="1600" i="1" dirty="0">
                <a:latin typeface="Raleway Medium" panose="020B0603030101060003" pitchFamily="34" charset="0"/>
              </a:rPr>
              <a:t>(Pointing to the SPL)</a:t>
            </a:r>
          </a:p>
          <a:p>
            <a:pPr marL="0" lvl="0" indent="0" algn="l" rtl="0">
              <a:spcBef>
                <a:spcPts val="0"/>
              </a:spcBef>
              <a:spcAft>
                <a:spcPts val="0"/>
              </a:spcAft>
              <a:buClr>
                <a:schemeClr val="dk1"/>
              </a:buClr>
              <a:buSzPts val="1100"/>
              <a:buFont typeface="Arial"/>
              <a:buNone/>
            </a:pPr>
            <a:r>
              <a:rPr lang="en-US" sz="1600" dirty="0">
                <a:latin typeface="Raleway Medium" panose="020B0603030101060003" pitchFamily="34" charset="0"/>
              </a:rPr>
              <a:t> Announcements,</a:t>
            </a:r>
          </a:p>
          <a:p>
            <a:pPr marL="0" lvl="0" indent="0" algn="l" rtl="0">
              <a:spcBef>
                <a:spcPts val="0"/>
              </a:spcBef>
              <a:spcAft>
                <a:spcPts val="0"/>
              </a:spcAft>
              <a:buClr>
                <a:schemeClr val="dk1"/>
              </a:buClr>
              <a:buSzPts val="1100"/>
              <a:buFont typeface="Arial"/>
              <a:buNone/>
            </a:pPr>
            <a:r>
              <a:rPr lang="en-US" sz="1600" dirty="0">
                <a:latin typeface="Raleway Medium" panose="020B0603030101060003" pitchFamily="34" charset="0"/>
              </a:rPr>
              <a:t>     Announcements, </a:t>
            </a:r>
          </a:p>
          <a:p>
            <a:pPr marL="0" lvl="0" indent="0" algn="l" rtl="0">
              <a:spcBef>
                <a:spcPts val="0"/>
              </a:spcBef>
              <a:spcAft>
                <a:spcPts val="0"/>
              </a:spcAft>
              <a:buClr>
                <a:schemeClr val="dk1"/>
              </a:buClr>
              <a:buSzPts val="1100"/>
              <a:buFont typeface="Arial"/>
              <a:buNone/>
            </a:pPr>
            <a:r>
              <a:rPr lang="en-US" sz="1600" dirty="0">
                <a:latin typeface="Raleway Medium" panose="020B0603030101060003" pitchFamily="34" charset="0"/>
              </a:rPr>
              <a:t>          Announcements!</a:t>
            </a:r>
          </a:p>
          <a:p>
            <a:pPr marL="0" lvl="0" indent="0" algn="l" rtl="0">
              <a:spcBef>
                <a:spcPts val="0"/>
              </a:spcBef>
              <a:spcAft>
                <a:spcPts val="0"/>
              </a:spcAft>
              <a:buClr>
                <a:schemeClr val="dk1"/>
              </a:buClr>
              <a:buSzPts val="1100"/>
              <a:buFont typeface="Arial"/>
              <a:buNone/>
            </a:pPr>
            <a:r>
              <a:rPr lang="en-US" sz="1600" dirty="0">
                <a:latin typeface="Raleway Medium" panose="020B0603030101060003" pitchFamily="34" charset="0"/>
              </a:rPr>
              <a:t>A terrible way to die, </a:t>
            </a:r>
          </a:p>
          <a:p>
            <a:pPr marL="0" lvl="0" indent="0" algn="l" rtl="0">
              <a:spcBef>
                <a:spcPts val="0"/>
              </a:spcBef>
              <a:spcAft>
                <a:spcPts val="0"/>
              </a:spcAft>
              <a:buClr>
                <a:schemeClr val="dk1"/>
              </a:buClr>
              <a:buSzPts val="1100"/>
              <a:buFont typeface="Arial"/>
              <a:buNone/>
            </a:pPr>
            <a:r>
              <a:rPr lang="en-US" sz="1600" dirty="0">
                <a:latin typeface="Raleway Medium" panose="020B0603030101060003" pitchFamily="34" charset="0"/>
              </a:rPr>
              <a:t>A terrible way to die, </a:t>
            </a:r>
          </a:p>
          <a:p>
            <a:pPr marL="0" lvl="0" indent="0" algn="l" rtl="0">
              <a:spcBef>
                <a:spcPts val="0"/>
              </a:spcBef>
              <a:spcAft>
                <a:spcPts val="0"/>
              </a:spcAft>
              <a:buClr>
                <a:schemeClr val="dk1"/>
              </a:buClr>
              <a:buSzPts val="1100"/>
              <a:buFont typeface="Arial"/>
              <a:buNone/>
            </a:pPr>
            <a:r>
              <a:rPr lang="en-US" sz="1600" dirty="0">
                <a:latin typeface="Raleway Medium" panose="020B0603030101060003" pitchFamily="34" charset="0"/>
              </a:rPr>
              <a:t>A terrible way to be talked to death,</a:t>
            </a:r>
          </a:p>
          <a:p>
            <a:pPr marL="0" lvl="0" indent="0" algn="l" rtl="0">
              <a:spcBef>
                <a:spcPts val="0"/>
              </a:spcBef>
              <a:spcAft>
                <a:spcPts val="0"/>
              </a:spcAft>
              <a:buClr>
                <a:schemeClr val="dk1"/>
              </a:buClr>
              <a:buSzPts val="1100"/>
              <a:buFont typeface="Arial"/>
              <a:buNone/>
            </a:pPr>
            <a:r>
              <a:rPr lang="en-US" sz="1600">
                <a:latin typeface="Raleway Medium" panose="020B0603030101060003" pitchFamily="34" charset="0"/>
              </a:rPr>
              <a:t>A terrible </a:t>
            </a:r>
            <a:r>
              <a:rPr lang="en-US" sz="1600" dirty="0">
                <a:latin typeface="Raleway Medium" panose="020B0603030101060003" pitchFamily="34" charset="0"/>
              </a:rPr>
              <a:t>way to die.</a:t>
            </a:r>
          </a:p>
          <a:p>
            <a:pPr marL="0" lvl="0" indent="0" algn="l" rtl="0">
              <a:spcBef>
                <a:spcPts val="0"/>
              </a:spcBef>
              <a:spcAft>
                <a:spcPts val="0"/>
              </a:spcAft>
              <a:buNone/>
            </a:pPr>
            <a:endParaRPr lang="en-US" sz="1600" dirty="0">
              <a:latin typeface="Raleway Medium" panose="020B0603030101060003"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3"/>
        <p:cNvGrpSpPr/>
        <p:nvPr/>
      </p:nvGrpSpPr>
      <p:grpSpPr>
        <a:xfrm>
          <a:off x="0" y="0"/>
          <a:ext cx="0" cy="0"/>
          <a:chOff x="0" y="0"/>
          <a:chExt cx="0" cy="0"/>
        </a:xfrm>
      </p:grpSpPr>
      <p:sp>
        <p:nvSpPr>
          <p:cNvPr id="66" name="Google Shape;66;p14"/>
          <p:cNvSpPr txBox="1"/>
          <p:nvPr/>
        </p:nvSpPr>
        <p:spPr>
          <a:xfrm>
            <a:off x="3997200" y="222889"/>
            <a:ext cx="3665700" cy="4432238"/>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US" sz="1300" b="1" dirty="0">
                <a:latin typeface="Raleway Medium" panose="020B0603030101060003" pitchFamily="34" charset="0"/>
              </a:rPr>
              <a:t>Lien Doan Hung </a:t>
            </a:r>
            <a:r>
              <a:rPr lang="en-US" sz="1300" b="1" dirty="0" err="1">
                <a:latin typeface="Raleway Medium" panose="020B0603030101060003" pitchFamily="34" charset="0"/>
              </a:rPr>
              <a:t>Vuong</a:t>
            </a:r>
            <a:r>
              <a:rPr lang="en-US" sz="1300" b="1" dirty="0">
                <a:latin typeface="Raleway Medium" panose="020B0603030101060003" pitchFamily="34" charset="0"/>
              </a:rPr>
              <a:t> facts:</a:t>
            </a:r>
          </a:p>
          <a:p>
            <a:pPr marL="0" lvl="0" indent="0" algn="l" rtl="0">
              <a:spcBef>
                <a:spcPts val="0"/>
              </a:spcBef>
              <a:spcAft>
                <a:spcPts val="0"/>
              </a:spcAft>
              <a:buClr>
                <a:schemeClr val="dk1"/>
              </a:buClr>
              <a:buSzPts val="1100"/>
              <a:buFont typeface="Arial"/>
              <a:buNone/>
            </a:pPr>
            <a:endParaRPr lang="en-US" sz="1300"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en-US" sz="1300" dirty="0">
                <a:latin typeface="Raleway Medium" panose="020B0603030101060003" pitchFamily="34" charset="0"/>
              </a:rPr>
              <a:t>Color: blue and yellow</a:t>
            </a:r>
          </a:p>
          <a:p>
            <a:pPr marL="0" lvl="0" indent="0" algn="l" rtl="0">
              <a:spcBef>
                <a:spcPts val="0"/>
              </a:spcBef>
              <a:spcAft>
                <a:spcPts val="0"/>
              </a:spcAft>
              <a:buClr>
                <a:schemeClr val="dk1"/>
              </a:buClr>
              <a:buSzPts val="1100"/>
              <a:buFont typeface="Arial"/>
              <a:buNone/>
            </a:pPr>
            <a:endParaRPr lang="en-US" sz="1300"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en-US" sz="1300" dirty="0">
                <a:latin typeface="Raleway Medium" panose="020B0603030101060003" pitchFamily="34" charset="0"/>
              </a:rPr>
              <a:t>About:</a:t>
            </a:r>
          </a:p>
          <a:p>
            <a:pPr marL="0" lvl="0" indent="0" algn="l" rtl="0">
              <a:spcBef>
                <a:spcPts val="0"/>
              </a:spcBef>
              <a:spcAft>
                <a:spcPts val="0"/>
              </a:spcAft>
              <a:buClr>
                <a:schemeClr val="dk1"/>
              </a:buClr>
              <a:buSzPts val="1100"/>
              <a:buFont typeface="Arial"/>
              <a:buNone/>
            </a:pPr>
            <a:r>
              <a:rPr lang="en-US" sz="1300" dirty="0">
                <a:latin typeface="Raleway Medium" panose="020B0603030101060003" pitchFamily="34" charset="0"/>
              </a:rPr>
              <a:t>Established in 1996, LDHV consists of 3 main units: Pack 612 for boys and girls through 5</a:t>
            </a:r>
            <a:r>
              <a:rPr lang="en-US" sz="1300" baseline="30000" dirty="0">
                <a:latin typeface="Raleway Medium" panose="020B0603030101060003" pitchFamily="34" charset="0"/>
              </a:rPr>
              <a:t>th</a:t>
            </a:r>
            <a:r>
              <a:rPr lang="en-US" sz="1300" dirty="0">
                <a:latin typeface="Raleway Medium" panose="020B0603030101060003" pitchFamily="34" charset="0"/>
              </a:rPr>
              <a:t> grade; Troop 612 for kids 11 to 18 years old; and Crew 612 for 14 to 20 years old. Our Scout program focuses on developing outdoor, personal and leadership skills for Vietnamese American youth in the metropolitan area (Washington DC, Maryland, and Virginia). LDHV’s goal is to prepare our youth to be the best future citizens through adventure, experiential learning, community service, and leadership training.</a:t>
            </a:r>
            <a:endParaRPr sz="1300" dirty="0">
              <a:latin typeface="Raleway Medium" panose="020B0603030101060003" pitchFamily="34" charset="0"/>
            </a:endParaRPr>
          </a:p>
        </p:txBody>
      </p:sp>
      <p:cxnSp>
        <p:nvCxnSpPr>
          <p:cNvPr id="9" name="Google Shape;56;p13"/>
          <p:cNvCxnSpPr/>
          <p:nvPr/>
        </p:nvCxnSpPr>
        <p:spPr>
          <a:xfrm>
            <a:off x="3886200" y="0"/>
            <a:ext cx="0" cy="10058400"/>
          </a:xfrm>
          <a:prstGeom prst="straightConnector1">
            <a:avLst/>
          </a:prstGeom>
          <a:noFill/>
          <a:ln w="9525" cap="flat" cmpd="sng">
            <a:solidFill>
              <a:schemeClr val="bg1">
                <a:lumMod val="75000"/>
              </a:schemeClr>
            </a:solidFill>
            <a:prstDash val="solid"/>
            <a:round/>
            <a:headEnd type="none" w="med" len="med"/>
            <a:tailEnd type="none" w="med" len="med"/>
          </a:ln>
        </p:spPr>
      </p:cxnSp>
      <p:cxnSp>
        <p:nvCxnSpPr>
          <p:cNvPr id="10" name="Google Shape;57;p13"/>
          <p:cNvCxnSpPr/>
          <p:nvPr/>
        </p:nvCxnSpPr>
        <p:spPr>
          <a:xfrm>
            <a:off x="0" y="5029200"/>
            <a:ext cx="7772400" cy="0"/>
          </a:xfrm>
          <a:prstGeom prst="straightConnector1">
            <a:avLst/>
          </a:prstGeom>
          <a:noFill/>
          <a:ln w="9525" cap="flat" cmpd="sng">
            <a:solidFill>
              <a:schemeClr val="bg1">
                <a:lumMod val="75000"/>
              </a:schemeClr>
            </a:solidFill>
            <a:prstDash val="solid"/>
            <a:round/>
            <a:headEnd type="none" w="med" len="med"/>
            <a:tailEnd type="none" w="med" len="med"/>
          </a:ln>
        </p:spPr>
      </p:cxnSp>
      <p:sp>
        <p:nvSpPr>
          <p:cNvPr id="13" name="Google Shape;66;p14">
            <a:extLst>
              <a:ext uri="{FF2B5EF4-FFF2-40B4-BE49-F238E27FC236}">
                <a16:creationId xmlns:a16="http://schemas.microsoft.com/office/drawing/2014/main" id="{39F0D2E1-0D71-4D96-9E6C-6E568960CB3D}"/>
              </a:ext>
            </a:extLst>
          </p:cNvPr>
          <p:cNvSpPr txBox="1"/>
          <p:nvPr/>
        </p:nvSpPr>
        <p:spPr>
          <a:xfrm>
            <a:off x="3997200" y="5282140"/>
            <a:ext cx="3665700" cy="4432238"/>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US" sz="1300" b="1" dirty="0">
                <a:latin typeface="Raleway Medium" panose="020B0603030101060003" pitchFamily="34" charset="0"/>
              </a:rPr>
              <a:t>Lien Doan Hung </a:t>
            </a:r>
            <a:r>
              <a:rPr lang="en-US" sz="1300" b="1" dirty="0" err="1">
                <a:latin typeface="Raleway Medium" panose="020B0603030101060003" pitchFamily="34" charset="0"/>
              </a:rPr>
              <a:t>Vuong</a:t>
            </a:r>
            <a:r>
              <a:rPr lang="en-US" sz="1300" b="1" dirty="0">
                <a:latin typeface="Raleway Medium" panose="020B0603030101060003" pitchFamily="34" charset="0"/>
              </a:rPr>
              <a:t> facts:</a:t>
            </a:r>
          </a:p>
          <a:p>
            <a:pPr marL="0" lvl="0" indent="0" algn="l" rtl="0">
              <a:spcBef>
                <a:spcPts val="0"/>
              </a:spcBef>
              <a:spcAft>
                <a:spcPts val="0"/>
              </a:spcAft>
              <a:buClr>
                <a:schemeClr val="dk1"/>
              </a:buClr>
              <a:buSzPts val="1100"/>
              <a:buFont typeface="Arial"/>
              <a:buNone/>
            </a:pPr>
            <a:endParaRPr lang="en-US" sz="1300"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en-US" sz="1300" dirty="0">
                <a:latin typeface="Raleway Medium" panose="020B0603030101060003" pitchFamily="34" charset="0"/>
              </a:rPr>
              <a:t>Color: blue and yellow</a:t>
            </a:r>
          </a:p>
          <a:p>
            <a:pPr marL="0" lvl="0" indent="0" algn="l" rtl="0">
              <a:spcBef>
                <a:spcPts val="0"/>
              </a:spcBef>
              <a:spcAft>
                <a:spcPts val="0"/>
              </a:spcAft>
              <a:buClr>
                <a:schemeClr val="dk1"/>
              </a:buClr>
              <a:buSzPts val="1100"/>
              <a:buFont typeface="Arial"/>
              <a:buNone/>
            </a:pPr>
            <a:endParaRPr lang="en-US" sz="1300"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en-US" sz="1300" dirty="0">
                <a:latin typeface="Raleway Medium" panose="020B0603030101060003" pitchFamily="34" charset="0"/>
              </a:rPr>
              <a:t>About:</a:t>
            </a:r>
          </a:p>
          <a:p>
            <a:pPr marL="0" lvl="0" indent="0" algn="l" rtl="0">
              <a:spcBef>
                <a:spcPts val="0"/>
              </a:spcBef>
              <a:spcAft>
                <a:spcPts val="0"/>
              </a:spcAft>
              <a:buClr>
                <a:schemeClr val="dk1"/>
              </a:buClr>
              <a:buSzPts val="1100"/>
              <a:buFont typeface="Arial"/>
              <a:buNone/>
            </a:pPr>
            <a:r>
              <a:rPr lang="en-US" sz="1300" dirty="0">
                <a:latin typeface="Raleway Medium" panose="020B0603030101060003" pitchFamily="34" charset="0"/>
              </a:rPr>
              <a:t>Established in 1996, LDHV consists of 3 main units: Pack 612 for boys and girls through 5</a:t>
            </a:r>
            <a:r>
              <a:rPr lang="en-US" sz="1300" baseline="30000" dirty="0">
                <a:latin typeface="Raleway Medium" panose="020B0603030101060003" pitchFamily="34" charset="0"/>
              </a:rPr>
              <a:t>th</a:t>
            </a:r>
            <a:r>
              <a:rPr lang="en-US" sz="1300" dirty="0">
                <a:latin typeface="Raleway Medium" panose="020B0603030101060003" pitchFamily="34" charset="0"/>
              </a:rPr>
              <a:t> grade; Troop 612 for kids 11 to 18 years old; and Crew 612 for 14 to 20 years old. Our Scout program focuses on developing outdoor, personal and leadership skills for Vietnamese American youth in the metropolitan area (Washington DC, Maryland, and Virginia). LDHV’s goal is to prepare our youth to be the best future citizens through adventure, experiential learning, community service, and leadership training.</a:t>
            </a:r>
            <a:endParaRPr sz="1300" dirty="0">
              <a:latin typeface="Raleway Medium" panose="020B0603030101060003" pitchFamily="34" charset="0"/>
            </a:endParaRPr>
          </a:p>
        </p:txBody>
      </p:sp>
      <p:sp>
        <p:nvSpPr>
          <p:cNvPr id="16" name="Google Shape;66;p14">
            <a:extLst>
              <a:ext uri="{FF2B5EF4-FFF2-40B4-BE49-F238E27FC236}">
                <a16:creationId xmlns:a16="http://schemas.microsoft.com/office/drawing/2014/main" id="{7CEC3CA4-21E3-4DE0-A9FB-FFE7F29117FC}"/>
              </a:ext>
            </a:extLst>
          </p:cNvPr>
          <p:cNvSpPr txBox="1"/>
          <p:nvPr/>
        </p:nvSpPr>
        <p:spPr>
          <a:xfrm>
            <a:off x="109501" y="222889"/>
            <a:ext cx="3665700" cy="4432238"/>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US" b="1" dirty="0">
                <a:latin typeface="Raleway Medium" panose="020B0603030101060003" pitchFamily="34" charset="0"/>
              </a:rPr>
              <a:t>Leader contact information:</a:t>
            </a:r>
          </a:p>
          <a:p>
            <a:pPr marL="0" lvl="0" indent="0" algn="l" rtl="0">
              <a:spcBef>
                <a:spcPts val="0"/>
              </a:spcBef>
              <a:spcAft>
                <a:spcPts val="0"/>
              </a:spcAft>
              <a:buClr>
                <a:schemeClr val="dk1"/>
              </a:buClr>
              <a:buSzPts val="1100"/>
              <a:buFont typeface="Arial"/>
              <a:buNone/>
            </a:pPr>
            <a:endParaRPr lang="en-US"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vi-VN" dirty="0">
                <a:latin typeface="Raleway Medium" panose="020B0603030101060003" pitchFamily="34" charset="0"/>
              </a:rPr>
              <a:t>LĐ Trưởng</a:t>
            </a:r>
            <a:endParaRPr lang="en-US"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en-US" dirty="0">
                <a:latin typeface="Raleway Medium" panose="020B0603030101060003" pitchFamily="34" charset="0"/>
              </a:rPr>
              <a:t>    Name: </a:t>
            </a:r>
            <a:r>
              <a:rPr lang="en-US" dirty="0" err="1">
                <a:latin typeface="Raleway Medium" panose="020B0603030101060003" pitchFamily="34" charset="0"/>
              </a:rPr>
              <a:t>Tâm</a:t>
            </a:r>
            <a:r>
              <a:rPr lang="en-US" dirty="0">
                <a:latin typeface="Raleway Medium" panose="020B0603030101060003" pitchFamily="34" charset="0"/>
              </a:rPr>
              <a:t> </a:t>
            </a:r>
            <a:r>
              <a:rPr lang="en-US" dirty="0" err="1">
                <a:latin typeface="Raleway Medium" panose="020B0603030101060003" pitchFamily="34" charset="0"/>
              </a:rPr>
              <a:t>Bùi</a:t>
            </a:r>
            <a:endParaRPr lang="en-US"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en-US" dirty="0">
                <a:latin typeface="Raleway Medium" panose="020B0603030101060003" pitchFamily="34" charset="0"/>
              </a:rPr>
              <a:t>    Email: tamqbui62@gmail.com</a:t>
            </a:r>
          </a:p>
          <a:p>
            <a:pPr marL="0" lvl="0" indent="0" algn="l" rtl="0">
              <a:spcBef>
                <a:spcPts val="0"/>
              </a:spcBef>
              <a:spcAft>
                <a:spcPts val="0"/>
              </a:spcAft>
              <a:buClr>
                <a:schemeClr val="dk1"/>
              </a:buClr>
              <a:buSzPts val="1100"/>
              <a:buFont typeface="Arial"/>
              <a:buNone/>
            </a:pPr>
            <a:r>
              <a:rPr lang="en-US" dirty="0">
                <a:latin typeface="Raleway Medium" panose="020B0603030101060003" pitchFamily="34" charset="0"/>
              </a:rPr>
              <a:t>    Phone #: (703) 649-8141</a:t>
            </a:r>
            <a:endParaRPr lang="vi-VN"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vi-VN" dirty="0">
                <a:latin typeface="Raleway Medium" panose="020B0603030101060003" pitchFamily="34" charset="0"/>
              </a:rPr>
              <a:t>Ấu Trưởng</a:t>
            </a:r>
            <a:endParaRPr lang="en-US"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en-US" dirty="0">
                <a:latin typeface="Raleway Medium" panose="020B0603030101060003" pitchFamily="34" charset="0"/>
              </a:rPr>
              <a:t>    Name: </a:t>
            </a:r>
            <a:r>
              <a:rPr lang="en-US" dirty="0" err="1">
                <a:latin typeface="Raleway Medium" panose="020B0603030101060003" pitchFamily="34" charset="0"/>
              </a:rPr>
              <a:t>Bảo</a:t>
            </a:r>
            <a:r>
              <a:rPr lang="en-US" dirty="0">
                <a:latin typeface="Raleway Medium" panose="020B0603030101060003" pitchFamily="34" charset="0"/>
              </a:rPr>
              <a:t> </a:t>
            </a:r>
            <a:r>
              <a:rPr lang="en-US" dirty="0" err="1">
                <a:latin typeface="Raleway Medium" panose="020B0603030101060003" pitchFamily="34" charset="0"/>
              </a:rPr>
              <a:t>Thiệu</a:t>
            </a:r>
            <a:r>
              <a:rPr lang="en-US" dirty="0">
                <a:latin typeface="Raleway Medium" panose="020B0603030101060003" pitchFamily="34" charset="0"/>
              </a:rPr>
              <a:t> </a:t>
            </a:r>
            <a:r>
              <a:rPr lang="en-US" dirty="0" err="1">
                <a:latin typeface="Raleway Medium" panose="020B0603030101060003" pitchFamily="34" charset="0"/>
              </a:rPr>
              <a:t>Nguyễn</a:t>
            </a:r>
            <a:endParaRPr lang="en-US"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en-US" dirty="0">
                <a:latin typeface="Raleway Medium" panose="020B0603030101060003" pitchFamily="34" charset="0"/>
              </a:rPr>
              <a:t>    Email: nguyen.baothieu@gmail.com</a:t>
            </a:r>
          </a:p>
          <a:p>
            <a:pPr marL="0" lvl="0" indent="0" algn="l" rtl="0">
              <a:spcBef>
                <a:spcPts val="0"/>
              </a:spcBef>
              <a:spcAft>
                <a:spcPts val="0"/>
              </a:spcAft>
              <a:buClr>
                <a:schemeClr val="dk1"/>
              </a:buClr>
              <a:buSzPts val="1100"/>
              <a:buFont typeface="Arial"/>
              <a:buNone/>
            </a:pPr>
            <a:r>
              <a:rPr lang="en-US" dirty="0">
                <a:latin typeface="Raleway Medium" panose="020B0603030101060003" pitchFamily="34" charset="0"/>
              </a:rPr>
              <a:t>    Phone #: (571) 432-6798</a:t>
            </a:r>
            <a:endParaRPr lang="vi-VN"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vi-VN" dirty="0">
                <a:latin typeface="Raleway Medium" panose="020B0603030101060003" pitchFamily="34" charset="0"/>
              </a:rPr>
              <a:t>Thiếu Trưởng</a:t>
            </a:r>
            <a:endParaRPr lang="en-US"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en-US" dirty="0">
                <a:latin typeface="Raleway Medium" panose="020B0603030101060003" pitchFamily="34" charset="0"/>
              </a:rPr>
              <a:t>    Name: Bobby </a:t>
            </a:r>
            <a:r>
              <a:rPr lang="en-US" dirty="0" err="1">
                <a:latin typeface="Raleway Medium" panose="020B0603030101060003" pitchFamily="34" charset="0"/>
              </a:rPr>
              <a:t>Trần</a:t>
            </a:r>
            <a:endParaRPr lang="en-US"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en-US" dirty="0">
                <a:latin typeface="Raleway Medium" panose="020B0603030101060003" pitchFamily="34" charset="0"/>
              </a:rPr>
              <a:t>    Email: budhatran@gmail.com</a:t>
            </a:r>
          </a:p>
          <a:p>
            <a:pPr marL="0" lvl="0" indent="0" algn="l" rtl="0">
              <a:spcBef>
                <a:spcPts val="0"/>
              </a:spcBef>
              <a:spcAft>
                <a:spcPts val="0"/>
              </a:spcAft>
              <a:buClr>
                <a:schemeClr val="dk1"/>
              </a:buClr>
              <a:buSzPts val="1100"/>
              <a:buFont typeface="Arial"/>
              <a:buNone/>
            </a:pPr>
            <a:r>
              <a:rPr lang="en-US" dirty="0">
                <a:latin typeface="Raleway Medium" panose="020B0603030101060003" pitchFamily="34" charset="0"/>
              </a:rPr>
              <a:t>    Phone #: (571) 232-4894</a:t>
            </a:r>
            <a:endParaRPr lang="vi-VN"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vi-VN" dirty="0">
                <a:latin typeface="Raleway Medium" panose="020B0603030101060003" pitchFamily="34" charset="0"/>
              </a:rPr>
              <a:t>Thanh Trưởng</a:t>
            </a:r>
            <a:endParaRPr lang="en-US"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en-US" dirty="0">
                <a:latin typeface="Raleway Medium" panose="020B0603030101060003" pitchFamily="34" charset="0"/>
              </a:rPr>
              <a:t>    Name: </a:t>
            </a:r>
            <a:r>
              <a:rPr lang="en-US" dirty="0" err="1">
                <a:latin typeface="Raleway Medium" panose="020B0603030101060003" pitchFamily="34" charset="0"/>
              </a:rPr>
              <a:t>Nghia</a:t>
            </a:r>
            <a:r>
              <a:rPr lang="en-US" dirty="0">
                <a:latin typeface="Raleway Medium" panose="020B0603030101060003" pitchFamily="34" charset="0"/>
              </a:rPr>
              <a:t> Hoang</a:t>
            </a:r>
          </a:p>
          <a:p>
            <a:pPr marL="0" lvl="0" indent="0" algn="l" rtl="0">
              <a:spcBef>
                <a:spcPts val="0"/>
              </a:spcBef>
              <a:spcAft>
                <a:spcPts val="0"/>
              </a:spcAft>
              <a:buClr>
                <a:schemeClr val="dk1"/>
              </a:buClr>
              <a:buSzPts val="1100"/>
              <a:buFont typeface="Arial"/>
              <a:buNone/>
            </a:pPr>
            <a:r>
              <a:rPr lang="en-US" dirty="0">
                <a:latin typeface="Raleway Medium" panose="020B0603030101060003" pitchFamily="34" charset="0"/>
              </a:rPr>
              <a:t>    Email: hoang.huu.nghia@gmail.com</a:t>
            </a:r>
          </a:p>
          <a:p>
            <a:pPr marL="0" lvl="0" indent="0" algn="l" rtl="0">
              <a:spcBef>
                <a:spcPts val="0"/>
              </a:spcBef>
              <a:spcAft>
                <a:spcPts val="0"/>
              </a:spcAft>
              <a:buClr>
                <a:schemeClr val="dk1"/>
              </a:buClr>
              <a:buSzPts val="1100"/>
              <a:buFont typeface="Arial"/>
              <a:buNone/>
            </a:pPr>
            <a:r>
              <a:rPr lang="en-US" dirty="0">
                <a:latin typeface="Raleway Medium" panose="020B0603030101060003" pitchFamily="34" charset="0"/>
              </a:rPr>
              <a:t>    Phone #: (571) 314-2182</a:t>
            </a:r>
          </a:p>
          <a:p>
            <a:pPr marL="0" lvl="0" indent="0" algn="l" rtl="0">
              <a:spcBef>
                <a:spcPts val="0"/>
              </a:spcBef>
              <a:spcAft>
                <a:spcPts val="0"/>
              </a:spcAft>
              <a:buClr>
                <a:schemeClr val="dk1"/>
              </a:buClr>
              <a:buSzPts val="1100"/>
              <a:buFont typeface="Arial"/>
              <a:buNone/>
            </a:pPr>
            <a:endParaRPr lang="en-US"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endParaRPr lang="en-US"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en-US" dirty="0">
                <a:latin typeface="Raleway Medium" panose="020B0603030101060003" pitchFamily="34" charset="0"/>
              </a:rPr>
              <a:t>v. 2021-2022</a:t>
            </a:r>
          </a:p>
        </p:txBody>
      </p:sp>
      <p:sp>
        <p:nvSpPr>
          <p:cNvPr id="17" name="Google Shape;66;p14">
            <a:extLst>
              <a:ext uri="{FF2B5EF4-FFF2-40B4-BE49-F238E27FC236}">
                <a16:creationId xmlns:a16="http://schemas.microsoft.com/office/drawing/2014/main" id="{BCCBEC92-7C04-49F3-95BC-EC70141B661A}"/>
              </a:ext>
            </a:extLst>
          </p:cNvPr>
          <p:cNvSpPr txBox="1"/>
          <p:nvPr/>
        </p:nvSpPr>
        <p:spPr>
          <a:xfrm>
            <a:off x="109501" y="5282140"/>
            <a:ext cx="3665700" cy="4432238"/>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US" b="1" dirty="0">
                <a:latin typeface="Raleway Medium" panose="020B0603030101060003" pitchFamily="34" charset="0"/>
              </a:rPr>
              <a:t>Leader contact information:</a:t>
            </a:r>
          </a:p>
          <a:p>
            <a:pPr marL="0" lvl="0" indent="0" algn="l" rtl="0">
              <a:spcBef>
                <a:spcPts val="0"/>
              </a:spcBef>
              <a:spcAft>
                <a:spcPts val="0"/>
              </a:spcAft>
              <a:buClr>
                <a:schemeClr val="dk1"/>
              </a:buClr>
              <a:buSzPts val="1100"/>
              <a:buFont typeface="Arial"/>
              <a:buNone/>
            </a:pPr>
            <a:endParaRPr lang="en-US"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vi-VN" dirty="0">
                <a:latin typeface="Raleway Medium" panose="020B0603030101060003" pitchFamily="34" charset="0"/>
              </a:rPr>
              <a:t>LĐ Trưởng</a:t>
            </a:r>
            <a:endParaRPr lang="en-US"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en-US" dirty="0">
                <a:latin typeface="Raleway Medium" panose="020B0603030101060003" pitchFamily="34" charset="0"/>
              </a:rPr>
              <a:t>    Name: </a:t>
            </a:r>
            <a:r>
              <a:rPr lang="en-US" dirty="0" err="1">
                <a:latin typeface="Raleway Medium" panose="020B0603030101060003" pitchFamily="34" charset="0"/>
              </a:rPr>
              <a:t>Tâm</a:t>
            </a:r>
            <a:r>
              <a:rPr lang="en-US" dirty="0">
                <a:latin typeface="Raleway Medium" panose="020B0603030101060003" pitchFamily="34" charset="0"/>
              </a:rPr>
              <a:t> </a:t>
            </a:r>
            <a:r>
              <a:rPr lang="en-US" dirty="0" err="1">
                <a:latin typeface="Raleway Medium" panose="020B0603030101060003" pitchFamily="34" charset="0"/>
              </a:rPr>
              <a:t>Bùi</a:t>
            </a:r>
            <a:endParaRPr lang="en-US"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en-US" dirty="0">
                <a:latin typeface="Raleway Medium" panose="020B0603030101060003" pitchFamily="34" charset="0"/>
              </a:rPr>
              <a:t>    Email: tamqbui62@gmail.com</a:t>
            </a:r>
          </a:p>
          <a:p>
            <a:pPr marL="0" lvl="0" indent="0" algn="l" rtl="0">
              <a:spcBef>
                <a:spcPts val="0"/>
              </a:spcBef>
              <a:spcAft>
                <a:spcPts val="0"/>
              </a:spcAft>
              <a:buClr>
                <a:schemeClr val="dk1"/>
              </a:buClr>
              <a:buSzPts val="1100"/>
              <a:buFont typeface="Arial"/>
              <a:buNone/>
            </a:pPr>
            <a:r>
              <a:rPr lang="en-US" dirty="0">
                <a:latin typeface="Raleway Medium" panose="020B0603030101060003" pitchFamily="34" charset="0"/>
              </a:rPr>
              <a:t>    Phone #: (703) 649-8141</a:t>
            </a:r>
            <a:endParaRPr lang="vi-VN"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vi-VN" dirty="0">
                <a:latin typeface="Raleway Medium" panose="020B0603030101060003" pitchFamily="34" charset="0"/>
              </a:rPr>
              <a:t>Ấu Trưởng</a:t>
            </a:r>
            <a:endParaRPr lang="en-US"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en-US" dirty="0">
                <a:latin typeface="Raleway Medium" panose="020B0603030101060003" pitchFamily="34" charset="0"/>
              </a:rPr>
              <a:t>    Name: </a:t>
            </a:r>
            <a:r>
              <a:rPr lang="en-US" dirty="0" err="1">
                <a:latin typeface="Raleway Medium" panose="020B0603030101060003" pitchFamily="34" charset="0"/>
              </a:rPr>
              <a:t>Bảo</a:t>
            </a:r>
            <a:r>
              <a:rPr lang="en-US" dirty="0">
                <a:latin typeface="Raleway Medium" panose="020B0603030101060003" pitchFamily="34" charset="0"/>
              </a:rPr>
              <a:t> </a:t>
            </a:r>
            <a:r>
              <a:rPr lang="en-US" dirty="0" err="1">
                <a:latin typeface="Raleway Medium" panose="020B0603030101060003" pitchFamily="34" charset="0"/>
              </a:rPr>
              <a:t>Thiệu</a:t>
            </a:r>
            <a:r>
              <a:rPr lang="en-US" dirty="0">
                <a:latin typeface="Raleway Medium" panose="020B0603030101060003" pitchFamily="34" charset="0"/>
              </a:rPr>
              <a:t> </a:t>
            </a:r>
            <a:r>
              <a:rPr lang="en-US" dirty="0" err="1">
                <a:latin typeface="Raleway Medium" panose="020B0603030101060003" pitchFamily="34" charset="0"/>
              </a:rPr>
              <a:t>Nguyễn</a:t>
            </a:r>
            <a:endParaRPr lang="en-US"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en-US" dirty="0">
                <a:latin typeface="Raleway Medium" panose="020B0603030101060003" pitchFamily="34" charset="0"/>
              </a:rPr>
              <a:t>    Email: nguyen.baothieu@gmail.com</a:t>
            </a:r>
          </a:p>
          <a:p>
            <a:pPr marL="0" lvl="0" indent="0" algn="l" rtl="0">
              <a:spcBef>
                <a:spcPts val="0"/>
              </a:spcBef>
              <a:spcAft>
                <a:spcPts val="0"/>
              </a:spcAft>
              <a:buClr>
                <a:schemeClr val="dk1"/>
              </a:buClr>
              <a:buSzPts val="1100"/>
              <a:buFont typeface="Arial"/>
              <a:buNone/>
            </a:pPr>
            <a:r>
              <a:rPr lang="en-US" dirty="0">
                <a:latin typeface="Raleway Medium" panose="020B0603030101060003" pitchFamily="34" charset="0"/>
              </a:rPr>
              <a:t>    Phone #: (571) 432-6798</a:t>
            </a:r>
            <a:endParaRPr lang="vi-VN"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vi-VN" dirty="0">
                <a:latin typeface="Raleway Medium" panose="020B0603030101060003" pitchFamily="34" charset="0"/>
              </a:rPr>
              <a:t>Thiếu Trưởng</a:t>
            </a:r>
            <a:endParaRPr lang="en-US"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en-US" dirty="0">
                <a:latin typeface="Raleway Medium" panose="020B0603030101060003" pitchFamily="34" charset="0"/>
              </a:rPr>
              <a:t>    Name: Bobby </a:t>
            </a:r>
            <a:r>
              <a:rPr lang="en-US" dirty="0" err="1">
                <a:latin typeface="Raleway Medium" panose="020B0603030101060003" pitchFamily="34" charset="0"/>
              </a:rPr>
              <a:t>Trần</a:t>
            </a:r>
            <a:endParaRPr lang="en-US"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en-US" dirty="0">
                <a:latin typeface="Raleway Medium" panose="020B0603030101060003" pitchFamily="34" charset="0"/>
              </a:rPr>
              <a:t>    Email: budhatran@gmail.com</a:t>
            </a:r>
          </a:p>
          <a:p>
            <a:pPr marL="0" lvl="0" indent="0" algn="l" rtl="0">
              <a:spcBef>
                <a:spcPts val="0"/>
              </a:spcBef>
              <a:spcAft>
                <a:spcPts val="0"/>
              </a:spcAft>
              <a:buClr>
                <a:schemeClr val="dk1"/>
              </a:buClr>
              <a:buSzPts val="1100"/>
              <a:buFont typeface="Arial"/>
              <a:buNone/>
            </a:pPr>
            <a:r>
              <a:rPr lang="en-US" dirty="0">
                <a:latin typeface="Raleway Medium" panose="020B0603030101060003" pitchFamily="34" charset="0"/>
              </a:rPr>
              <a:t>    Phone #: (571) 232-4894</a:t>
            </a:r>
            <a:endParaRPr lang="vi-VN"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vi-VN" dirty="0">
                <a:latin typeface="Raleway Medium" panose="020B0603030101060003" pitchFamily="34" charset="0"/>
              </a:rPr>
              <a:t>Thanh Trưởng</a:t>
            </a:r>
            <a:endParaRPr lang="en-US"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en-US" dirty="0">
                <a:latin typeface="Raleway Medium" panose="020B0603030101060003" pitchFamily="34" charset="0"/>
              </a:rPr>
              <a:t>    Name: </a:t>
            </a:r>
            <a:r>
              <a:rPr lang="en-US" dirty="0" err="1">
                <a:latin typeface="Raleway Medium" panose="020B0603030101060003" pitchFamily="34" charset="0"/>
              </a:rPr>
              <a:t>Nghia</a:t>
            </a:r>
            <a:r>
              <a:rPr lang="en-US" dirty="0">
                <a:latin typeface="Raleway Medium" panose="020B0603030101060003" pitchFamily="34" charset="0"/>
              </a:rPr>
              <a:t> Hoang</a:t>
            </a:r>
          </a:p>
          <a:p>
            <a:pPr marL="0" lvl="0" indent="0" algn="l" rtl="0">
              <a:spcBef>
                <a:spcPts val="0"/>
              </a:spcBef>
              <a:spcAft>
                <a:spcPts val="0"/>
              </a:spcAft>
              <a:buClr>
                <a:schemeClr val="dk1"/>
              </a:buClr>
              <a:buSzPts val="1100"/>
              <a:buFont typeface="Arial"/>
              <a:buNone/>
            </a:pPr>
            <a:r>
              <a:rPr lang="en-US" dirty="0">
                <a:latin typeface="Raleway Medium" panose="020B0603030101060003" pitchFamily="34" charset="0"/>
              </a:rPr>
              <a:t>    Email: hoang.huu.nghia@gmail.com</a:t>
            </a:r>
          </a:p>
          <a:p>
            <a:pPr marL="0" lvl="0" indent="0" algn="l" rtl="0">
              <a:spcBef>
                <a:spcPts val="0"/>
              </a:spcBef>
              <a:spcAft>
                <a:spcPts val="0"/>
              </a:spcAft>
              <a:buClr>
                <a:schemeClr val="dk1"/>
              </a:buClr>
              <a:buSzPts val="1100"/>
              <a:buFont typeface="Arial"/>
              <a:buNone/>
            </a:pPr>
            <a:r>
              <a:rPr lang="en-US" dirty="0">
                <a:latin typeface="Raleway Medium" panose="020B0603030101060003" pitchFamily="34" charset="0"/>
              </a:rPr>
              <a:t>    Phone #: (571) 314-2182</a:t>
            </a:r>
          </a:p>
          <a:p>
            <a:pPr marL="0" lvl="0" indent="0" algn="l" rtl="0">
              <a:spcBef>
                <a:spcPts val="0"/>
              </a:spcBef>
              <a:spcAft>
                <a:spcPts val="0"/>
              </a:spcAft>
              <a:buClr>
                <a:schemeClr val="dk1"/>
              </a:buClr>
              <a:buSzPts val="1100"/>
              <a:buFont typeface="Arial"/>
              <a:buNone/>
            </a:pPr>
            <a:endParaRPr lang="en-US"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endParaRPr lang="en-US"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en-US" dirty="0">
                <a:latin typeface="Raleway Medium" panose="020B0603030101060003" pitchFamily="34" charset="0"/>
              </a:rPr>
              <a:t>v. 2021-2022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311"/>
        <p:cNvGrpSpPr/>
        <p:nvPr/>
      </p:nvGrpSpPr>
      <p:grpSpPr>
        <a:xfrm>
          <a:off x="0" y="0"/>
          <a:ext cx="0" cy="0"/>
          <a:chOff x="0" y="0"/>
          <a:chExt cx="0" cy="0"/>
        </a:xfrm>
      </p:grpSpPr>
      <p:sp>
        <p:nvSpPr>
          <p:cNvPr id="316" name="Google Shape;316;p32"/>
          <p:cNvSpPr txBox="1"/>
          <p:nvPr/>
        </p:nvSpPr>
        <p:spPr>
          <a:xfrm>
            <a:off x="3211375" y="4803975"/>
            <a:ext cx="469800" cy="234900"/>
          </a:xfrm>
          <a:prstGeom prst="rect">
            <a:avLst/>
          </a:prstGeom>
          <a:noFill/>
          <a:ln>
            <a:noFill/>
          </a:ln>
        </p:spPr>
        <p:txBody>
          <a:bodyPr spcFirstLastPara="1" wrap="square" lIns="91425" tIns="91425" rIns="91425" bIns="91425" anchor="b" anchorCtr="0">
            <a:noAutofit/>
          </a:bodyPr>
          <a:lstStyle/>
          <a:p>
            <a:pPr marL="0" lvl="0" indent="0" algn="l" rtl="0">
              <a:spcBef>
                <a:spcPts val="0"/>
              </a:spcBef>
              <a:spcAft>
                <a:spcPts val="0"/>
              </a:spcAft>
              <a:buNone/>
            </a:pPr>
            <a:r>
              <a:rPr lang="en" sz="1200" b="1" dirty="0"/>
              <a:t>  16</a:t>
            </a:r>
            <a:endParaRPr sz="1200" b="1" dirty="0"/>
          </a:p>
        </p:txBody>
      </p:sp>
      <p:sp>
        <p:nvSpPr>
          <p:cNvPr id="317" name="Google Shape;317;p32"/>
          <p:cNvSpPr txBox="1"/>
          <p:nvPr/>
        </p:nvSpPr>
        <p:spPr>
          <a:xfrm>
            <a:off x="7088975" y="4803975"/>
            <a:ext cx="469800" cy="234900"/>
          </a:xfrm>
          <a:prstGeom prst="rect">
            <a:avLst/>
          </a:prstGeom>
          <a:noFill/>
          <a:ln>
            <a:noFill/>
          </a:ln>
        </p:spPr>
        <p:txBody>
          <a:bodyPr spcFirstLastPara="1" wrap="square" lIns="91425" tIns="91425" rIns="91425" bIns="91425" anchor="b" anchorCtr="0">
            <a:noAutofit/>
          </a:bodyPr>
          <a:lstStyle/>
          <a:p>
            <a:pPr marL="0" lvl="0" indent="0" algn="l" rtl="0">
              <a:spcBef>
                <a:spcPts val="0"/>
              </a:spcBef>
              <a:spcAft>
                <a:spcPts val="0"/>
              </a:spcAft>
              <a:buNone/>
            </a:pPr>
            <a:r>
              <a:rPr lang="en" sz="1200" b="1"/>
              <a:t>  17</a:t>
            </a:r>
            <a:endParaRPr sz="1200" b="1"/>
          </a:p>
        </p:txBody>
      </p:sp>
      <p:cxnSp>
        <p:nvCxnSpPr>
          <p:cNvPr id="12" name="Google Shape;56;p13"/>
          <p:cNvCxnSpPr/>
          <p:nvPr/>
        </p:nvCxnSpPr>
        <p:spPr>
          <a:xfrm>
            <a:off x="3886200" y="0"/>
            <a:ext cx="0" cy="10058400"/>
          </a:xfrm>
          <a:prstGeom prst="straightConnector1">
            <a:avLst/>
          </a:prstGeom>
          <a:noFill/>
          <a:ln w="9525" cap="flat" cmpd="sng">
            <a:solidFill>
              <a:schemeClr val="bg1">
                <a:lumMod val="75000"/>
              </a:schemeClr>
            </a:solidFill>
            <a:prstDash val="solid"/>
            <a:round/>
            <a:headEnd type="none" w="med" len="med"/>
            <a:tailEnd type="none" w="med" len="med"/>
          </a:ln>
        </p:spPr>
      </p:cxnSp>
      <p:cxnSp>
        <p:nvCxnSpPr>
          <p:cNvPr id="13" name="Google Shape;57;p13"/>
          <p:cNvCxnSpPr/>
          <p:nvPr/>
        </p:nvCxnSpPr>
        <p:spPr>
          <a:xfrm>
            <a:off x="0" y="5029200"/>
            <a:ext cx="7772400" cy="0"/>
          </a:xfrm>
          <a:prstGeom prst="straightConnector1">
            <a:avLst/>
          </a:prstGeom>
          <a:noFill/>
          <a:ln w="9525" cap="flat" cmpd="sng">
            <a:solidFill>
              <a:schemeClr val="bg1">
                <a:lumMod val="75000"/>
              </a:schemeClr>
            </a:solidFill>
            <a:prstDash val="solid"/>
            <a:round/>
            <a:headEnd type="none" w="med" len="med"/>
            <a:tailEnd type="none" w="med" len="med"/>
          </a:ln>
        </p:spPr>
      </p:cxnSp>
      <p:sp>
        <p:nvSpPr>
          <p:cNvPr id="10" name="Google Shape;314;p32">
            <a:extLst>
              <a:ext uri="{FF2B5EF4-FFF2-40B4-BE49-F238E27FC236}">
                <a16:creationId xmlns:a16="http://schemas.microsoft.com/office/drawing/2014/main" id="{70A674EA-7715-4C93-A7F6-FFF68425928F}"/>
              </a:ext>
            </a:extLst>
          </p:cNvPr>
          <p:cNvSpPr txBox="1"/>
          <p:nvPr/>
        </p:nvSpPr>
        <p:spPr>
          <a:xfrm>
            <a:off x="220500" y="332746"/>
            <a:ext cx="3665700" cy="3651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US" b="1" dirty="0" err="1">
                <a:latin typeface="Raleway Medium" panose="020B0603030101060003" pitchFamily="34" charset="0"/>
              </a:rPr>
              <a:t>Humpty</a:t>
            </a:r>
            <a:r>
              <a:rPr lang="en-US" b="1" dirty="0">
                <a:latin typeface="Raleway Medium" panose="020B0603030101060003" pitchFamily="34" charset="0"/>
              </a:rPr>
              <a:t> Dumpty</a:t>
            </a:r>
            <a:br>
              <a:rPr lang="en-US" b="1" dirty="0">
                <a:latin typeface="Raleway Medium" panose="020B0603030101060003" pitchFamily="34" charset="0"/>
              </a:rPr>
            </a:br>
            <a:endParaRPr lang="en-US" b="1"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en-US" dirty="0" err="1">
                <a:latin typeface="Raleway Medium" panose="020B0603030101060003" pitchFamily="34" charset="0"/>
              </a:rPr>
              <a:t>Humpty</a:t>
            </a:r>
            <a:r>
              <a:rPr lang="en-US" dirty="0">
                <a:latin typeface="Raleway Medium" panose="020B0603030101060003" pitchFamily="34" charset="0"/>
              </a:rPr>
              <a:t> Dumpty sat on a wall</a:t>
            </a:r>
          </a:p>
          <a:p>
            <a:pPr marL="0" lvl="0" indent="0" algn="l" rtl="0">
              <a:spcBef>
                <a:spcPts val="0"/>
              </a:spcBef>
              <a:spcAft>
                <a:spcPts val="0"/>
              </a:spcAft>
              <a:buClr>
                <a:schemeClr val="dk1"/>
              </a:buClr>
              <a:buSzPts val="1100"/>
              <a:buFont typeface="Arial"/>
              <a:buNone/>
            </a:pPr>
            <a:r>
              <a:rPr lang="en-US" dirty="0" err="1">
                <a:latin typeface="Raleway Medium" panose="020B0603030101060003" pitchFamily="34" charset="0"/>
              </a:rPr>
              <a:t>Humpty</a:t>
            </a:r>
            <a:r>
              <a:rPr lang="en-US" dirty="0">
                <a:latin typeface="Raleway Medium" panose="020B0603030101060003" pitchFamily="34" charset="0"/>
              </a:rPr>
              <a:t> Dumpty had a great fall</a:t>
            </a:r>
          </a:p>
          <a:p>
            <a:pPr marL="0" lvl="0" indent="0" algn="l" rtl="0">
              <a:spcBef>
                <a:spcPts val="0"/>
              </a:spcBef>
              <a:spcAft>
                <a:spcPts val="0"/>
              </a:spcAft>
              <a:buClr>
                <a:schemeClr val="dk1"/>
              </a:buClr>
              <a:buSzPts val="1100"/>
              <a:buFont typeface="Arial"/>
              <a:buNone/>
            </a:pPr>
            <a:r>
              <a:rPr lang="en-US" dirty="0">
                <a:latin typeface="Raleway Medium" panose="020B0603030101060003" pitchFamily="34" charset="0"/>
              </a:rPr>
              <a:t>All the king's horses and all the king's men</a:t>
            </a:r>
          </a:p>
          <a:p>
            <a:pPr marL="0" lvl="0" indent="0" algn="l" rtl="0">
              <a:spcBef>
                <a:spcPts val="0"/>
              </a:spcBef>
              <a:spcAft>
                <a:spcPts val="0"/>
              </a:spcAft>
              <a:buClr>
                <a:schemeClr val="dk1"/>
              </a:buClr>
              <a:buSzPts val="1100"/>
              <a:buFont typeface="Arial"/>
              <a:buNone/>
            </a:pPr>
            <a:r>
              <a:rPr lang="en-US" dirty="0">
                <a:latin typeface="Raleway Medium" panose="020B0603030101060003" pitchFamily="34" charset="0"/>
              </a:rPr>
              <a:t>Couldn't put </a:t>
            </a:r>
            <a:r>
              <a:rPr lang="en-US" dirty="0" err="1">
                <a:latin typeface="Raleway Medium" panose="020B0603030101060003" pitchFamily="34" charset="0"/>
              </a:rPr>
              <a:t>Humpty</a:t>
            </a:r>
            <a:r>
              <a:rPr lang="en-US" dirty="0">
                <a:latin typeface="Raleway Medium" panose="020B0603030101060003" pitchFamily="34" charset="0"/>
              </a:rPr>
              <a:t> together again</a:t>
            </a:r>
          </a:p>
          <a:p>
            <a:pPr marL="0" lvl="0" indent="0" algn="l" rtl="0">
              <a:spcBef>
                <a:spcPts val="0"/>
              </a:spcBef>
              <a:spcAft>
                <a:spcPts val="0"/>
              </a:spcAft>
              <a:buClr>
                <a:schemeClr val="dk1"/>
              </a:buClr>
              <a:buSzPts val="1100"/>
              <a:buFont typeface="Arial"/>
              <a:buNone/>
            </a:pPr>
            <a:r>
              <a:rPr lang="en-US" dirty="0" err="1">
                <a:latin typeface="Raleway Medium" panose="020B0603030101060003" pitchFamily="34" charset="0"/>
              </a:rPr>
              <a:t>Humpty</a:t>
            </a:r>
            <a:r>
              <a:rPr lang="en-US" dirty="0">
                <a:latin typeface="Raleway Medium" panose="020B0603030101060003" pitchFamily="34" charset="0"/>
              </a:rPr>
              <a:t> Dumpty sat on a wall</a:t>
            </a:r>
          </a:p>
          <a:p>
            <a:pPr marL="0" lvl="0" indent="0" algn="l" rtl="0">
              <a:spcBef>
                <a:spcPts val="0"/>
              </a:spcBef>
              <a:spcAft>
                <a:spcPts val="0"/>
              </a:spcAft>
              <a:buClr>
                <a:schemeClr val="dk1"/>
              </a:buClr>
              <a:buSzPts val="1100"/>
              <a:buFont typeface="Arial"/>
              <a:buNone/>
            </a:pPr>
            <a:r>
              <a:rPr lang="en-US" dirty="0" err="1">
                <a:latin typeface="Raleway Medium" panose="020B0603030101060003" pitchFamily="34" charset="0"/>
              </a:rPr>
              <a:t>Humpty</a:t>
            </a:r>
            <a:r>
              <a:rPr lang="en-US" dirty="0">
                <a:latin typeface="Raleway Medium" panose="020B0603030101060003" pitchFamily="34" charset="0"/>
              </a:rPr>
              <a:t> Dumpty had a great fall</a:t>
            </a:r>
          </a:p>
          <a:p>
            <a:pPr marL="0" lvl="0" indent="0" algn="l" rtl="0">
              <a:spcBef>
                <a:spcPts val="0"/>
              </a:spcBef>
              <a:spcAft>
                <a:spcPts val="0"/>
              </a:spcAft>
              <a:buClr>
                <a:schemeClr val="dk1"/>
              </a:buClr>
              <a:buSzPts val="1100"/>
              <a:buFont typeface="Arial"/>
              <a:buNone/>
            </a:pPr>
            <a:r>
              <a:rPr lang="en-US" dirty="0">
                <a:latin typeface="Raleway Medium" panose="020B0603030101060003" pitchFamily="34" charset="0"/>
              </a:rPr>
              <a:t>All the king's horses and all the king's men</a:t>
            </a:r>
          </a:p>
          <a:p>
            <a:pPr marL="0" lvl="0" indent="0" algn="l" rtl="0">
              <a:spcBef>
                <a:spcPts val="0"/>
              </a:spcBef>
              <a:spcAft>
                <a:spcPts val="0"/>
              </a:spcAft>
              <a:buClr>
                <a:schemeClr val="dk1"/>
              </a:buClr>
              <a:buSzPts val="1100"/>
              <a:buFont typeface="Arial"/>
              <a:buNone/>
            </a:pPr>
            <a:r>
              <a:rPr lang="en-US" dirty="0">
                <a:latin typeface="Raleway Medium" panose="020B0603030101060003" pitchFamily="34" charset="0"/>
              </a:rPr>
              <a:t>Couldn't put </a:t>
            </a:r>
            <a:r>
              <a:rPr lang="en-US" dirty="0" err="1">
                <a:latin typeface="Raleway Medium" panose="020B0603030101060003" pitchFamily="34" charset="0"/>
              </a:rPr>
              <a:t>Humpty</a:t>
            </a:r>
            <a:r>
              <a:rPr lang="en-US" dirty="0">
                <a:latin typeface="Raleway Medium" panose="020B0603030101060003" pitchFamily="34" charset="0"/>
              </a:rPr>
              <a:t> together again</a:t>
            </a:r>
            <a:endParaRPr i="1"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endParaRPr sz="1200" dirty="0">
              <a:latin typeface="Raleway Medium" panose="020B0603030101060003" pitchFamily="34" charset="0"/>
            </a:endParaRPr>
          </a:p>
        </p:txBody>
      </p:sp>
      <p:sp>
        <p:nvSpPr>
          <p:cNvPr id="11" name="Google Shape;314;p32">
            <a:extLst>
              <a:ext uri="{FF2B5EF4-FFF2-40B4-BE49-F238E27FC236}">
                <a16:creationId xmlns:a16="http://schemas.microsoft.com/office/drawing/2014/main" id="{F734EAB8-FF7D-4887-B5EC-CA1281E2A6A4}"/>
              </a:ext>
            </a:extLst>
          </p:cNvPr>
          <p:cNvSpPr txBox="1"/>
          <p:nvPr/>
        </p:nvSpPr>
        <p:spPr>
          <a:xfrm>
            <a:off x="4106700" y="334188"/>
            <a:ext cx="3665700" cy="3651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US" b="1" dirty="0">
                <a:latin typeface="Raleway Medium" panose="020B0603030101060003" pitchFamily="34" charset="0"/>
              </a:rPr>
              <a:t>Rick Roll (Never </a:t>
            </a:r>
            <a:r>
              <a:rPr lang="en-US" b="1" dirty="0" err="1">
                <a:latin typeface="Raleway Medium" panose="020B0603030101060003" pitchFamily="34" charset="0"/>
              </a:rPr>
              <a:t>Gonna</a:t>
            </a:r>
            <a:r>
              <a:rPr lang="en-US" b="1" dirty="0">
                <a:latin typeface="Raleway Medium" panose="020B0603030101060003" pitchFamily="34" charset="0"/>
              </a:rPr>
              <a:t> Give You Up)</a:t>
            </a:r>
          </a:p>
          <a:p>
            <a:pPr marL="0" lvl="0" indent="0" algn="l" rtl="0">
              <a:spcBef>
                <a:spcPts val="0"/>
              </a:spcBef>
              <a:spcAft>
                <a:spcPts val="0"/>
              </a:spcAft>
              <a:buClr>
                <a:schemeClr val="dk1"/>
              </a:buClr>
              <a:buSzPts val="1100"/>
              <a:buFont typeface="Arial"/>
              <a:buNone/>
            </a:pPr>
            <a:endParaRPr lang="en-US"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en-US" dirty="0">
                <a:latin typeface="Raleway Medium" panose="020B0603030101060003" pitchFamily="34" charset="0"/>
              </a:rPr>
              <a:t>I just </a:t>
            </a:r>
            <a:r>
              <a:rPr lang="en-US" dirty="0" err="1">
                <a:latin typeface="Raleway Medium" panose="020B0603030101060003" pitchFamily="34" charset="0"/>
              </a:rPr>
              <a:t>wanna</a:t>
            </a:r>
            <a:r>
              <a:rPr lang="en-US" dirty="0">
                <a:latin typeface="Raleway Medium" panose="020B0603030101060003" pitchFamily="34" charset="0"/>
              </a:rPr>
              <a:t> tell you how I'm feeling</a:t>
            </a:r>
          </a:p>
          <a:p>
            <a:pPr marL="0" lvl="0" indent="0" algn="l" rtl="0">
              <a:spcBef>
                <a:spcPts val="0"/>
              </a:spcBef>
              <a:spcAft>
                <a:spcPts val="0"/>
              </a:spcAft>
              <a:buClr>
                <a:schemeClr val="dk1"/>
              </a:buClr>
              <a:buSzPts val="1100"/>
              <a:buFont typeface="Arial"/>
              <a:buNone/>
            </a:pPr>
            <a:r>
              <a:rPr lang="en-US" dirty="0" err="1">
                <a:latin typeface="Raleway Medium" panose="020B0603030101060003" pitchFamily="34" charset="0"/>
              </a:rPr>
              <a:t>Gotta</a:t>
            </a:r>
            <a:r>
              <a:rPr lang="en-US" dirty="0">
                <a:latin typeface="Raleway Medium" panose="020B0603030101060003" pitchFamily="34" charset="0"/>
              </a:rPr>
              <a:t> make you understand</a:t>
            </a:r>
          </a:p>
          <a:p>
            <a:pPr marL="0" lvl="0" indent="0" algn="l" rtl="0">
              <a:spcBef>
                <a:spcPts val="0"/>
              </a:spcBef>
              <a:spcAft>
                <a:spcPts val="0"/>
              </a:spcAft>
              <a:buClr>
                <a:schemeClr val="dk1"/>
              </a:buClr>
              <a:buSzPts val="1100"/>
              <a:buFont typeface="Arial"/>
              <a:buNone/>
            </a:pPr>
            <a:r>
              <a:rPr lang="en-US" dirty="0">
                <a:latin typeface="Raleway Medium" panose="020B0603030101060003" pitchFamily="34" charset="0"/>
              </a:rPr>
              <a:t>Never </a:t>
            </a:r>
            <a:r>
              <a:rPr lang="en-US" dirty="0" err="1">
                <a:latin typeface="Raleway Medium" panose="020B0603030101060003" pitchFamily="34" charset="0"/>
              </a:rPr>
              <a:t>gonna</a:t>
            </a:r>
            <a:r>
              <a:rPr lang="en-US" dirty="0">
                <a:latin typeface="Raleway Medium" panose="020B0603030101060003" pitchFamily="34" charset="0"/>
              </a:rPr>
              <a:t> give you up</a:t>
            </a:r>
          </a:p>
          <a:p>
            <a:pPr marL="0" lvl="0" indent="0" algn="l" rtl="0">
              <a:spcBef>
                <a:spcPts val="0"/>
              </a:spcBef>
              <a:spcAft>
                <a:spcPts val="0"/>
              </a:spcAft>
              <a:buClr>
                <a:schemeClr val="dk1"/>
              </a:buClr>
              <a:buSzPts val="1100"/>
              <a:buFont typeface="Arial"/>
              <a:buNone/>
            </a:pPr>
            <a:r>
              <a:rPr lang="en-US" dirty="0">
                <a:latin typeface="Raleway Medium" panose="020B0603030101060003" pitchFamily="34" charset="0"/>
              </a:rPr>
              <a:t>Never </a:t>
            </a:r>
            <a:r>
              <a:rPr lang="en-US" dirty="0" err="1">
                <a:latin typeface="Raleway Medium" panose="020B0603030101060003" pitchFamily="34" charset="0"/>
              </a:rPr>
              <a:t>gonna</a:t>
            </a:r>
            <a:r>
              <a:rPr lang="en-US" dirty="0">
                <a:latin typeface="Raleway Medium" panose="020B0603030101060003" pitchFamily="34" charset="0"/>
              </a:rPr>
              <a:t> let you down</a:t>
            </a:r>
          </a:p>
          <a:p>
            <a:pPr marL="0" lvl="0" indent="0" algn="l" rtl="0">
              <a:spcBef>
                <a:spcPts val="0"/>
              </a:spcBef>
              <a:spcAft>
                <a:spcPts val="0"/>
              </a:spcAft>
              <a:buClr>
                <a:schemeClr val="dk1"/>
              </a:buClr>
              <a:buSzPts val="1100"/>
              <a:buFont typeface="Arial"/>
              <a:buNone/>
            </a:pPr>
            <a:r>
              <a:rPr lang="en-US" dirty="0">
                <a:latin typeface="Raleway Medium" panose="020B0603030101060003" pitchFamily="34" charset="0"/>
              </a:rPr>
              <a:t>Never </a:t>
            </a:r>
            <a:r>
              <a:rPr lang="en-US" dirty="0" err="1">
                <a:latin typeface="Raleway Medium" panose="020B0603030101060003" pitchFamily="34" charset="0"/>
              </a:rPr>
              <a:t>gonna</a:t>
            </a:r>
            <a:r>
              <a:rPr lang="en-US" dirty="0">
                <a:latin typeface="Raleway Medium" panose="020B0603030101060003" pitchFamily="34" charset="0"/>
              </a:rPr>
              <a:t> run around and desert you</a:t>
            </a:r>
          </a:p>
          <a:p>
            <a:pPr marL="0" lvl="0" indent="0" algn="l" rtl="0">
              <a:spcBef>
                <a:spcPts val="0"/>
              </a:spcBef>
              <a:spcAft>
                <a:spcPts val="0"/>
              </a:spcAft>
              <a:buClr>
                <a:schemeClr val="dk1"/>
              </a:buClr>
              <a:buSzPts val="1100"/>
              <a:buFont typeface="Arial"/>
              <a:buNone/>
            </a:pPr>
            <a:r>
              <a:rPr lang="en-US" dirty="0">
                <a:latin typeface="Raleway Medium" panose="020B0603030101060003" pitchFamily="34" charset="0"/>
              </a:rPr>
              <a:t>Never </a:t>
            </a:r>
            <a:r>
              <a:rPr lang="en-US" dirty="0" err="1">
                <a:latin typeface="Raleway Medium" panose="020B0603030101060003" pitchFamily="34" charset="0"/>
              </a:rPr>
              <a:t>gonna</a:t>
            </a:r>
            <a:r>
              <a:rPr lang="en-US" dirty="0">
                <a:latin typeface="Raleway Medium" panose="020B0603030101060003" pitchFamily="34" charset="0"/>
              </a:rPr>
              <a:t> make you cry</a:t>
            </a:r>
          </a:p>
          <a:p>
            <a:pPr marL="0" lvl="0" indent="0" algn="l" rtl="0">
              <a:spcBef>
                <a:spcPts val="0"/>
              </a:spcBef>
              <a:spcAft>
                <a:spcPts val="0"/>
              </a:spcAft>
              <a:buClr>
                <a:schemeClr val="dk1"/>
              </a:buClr>
              <a:buSzPts val="1100"/>
              <a:buFont typeface="Arial"/>
              <a:buNone/>
            </a:pPr>
            <a:r>
              <a:rPr lang="en-US" dirty="0">
                <a:latin typeface="Raleway Medium" panose="020B0603030101060003" pitchFamily="34" charset="0"/>
              </a:rPr>
              <a:t>Never </a:t>
            </a:r>
            <a:r>
              <a:rPr lang="en-US" dirty="0" err="1">
                <a:latin typeface="Raleway Medium" panose="020B0603030101060003" pitchFamily="34" charset="0"/>
              </a:rPr>
              <a:t>gonna</a:t>
            </a:r>
            <a:r>
              <a:rPr lang="en-US" dirty="0">
                <a:latin typeface="Raleway Medium" panose="020B0603030101060003" pitchFamily="34" charset="0"/>
              </a:rPr>
              <a:t> say goodbye</a:t>
            </a:r>
          </a:p>
          <a:p>
            <a:pPr marL="0" lvl="0" indent="0" algn="l" rtl="0">
              <a:spcBef>
                <a:spcPts val="0"/>
              </a:spcBef>
              <a:spcAft>
                <a:spcPts val="0"/>
              </a:spcAft>
              <a:buClr>
                <a:schemeClr val="dk1"/>
              </a:buClr>
              <a:buSzPts val="1100"/>
              <a:buFont typeface="Arial"/>
              <a:buNone/>
            </a:pPr>
            <a:r>
              <a:rPr lang="en-US" dirty="0">
                <a:latin typeface="Raleway Medium" panose="020B0603030101060003" pitchFamily="34" charset="0"/>
              </a:rPr>
              <a:t>Never </a:t>
            </a:r>
            <a:r>
              <a:rPr lang="en-US" dirty="0" err="1">
                <a:latin typeface="Raleway Medium" panose="020B0603030101060003" pitchFamily="34" charset="0"/>
              </a:rPr>
              <a:t>gonna</a:t>
            </a:r>
            <a:r>
              <a:rPr lang="en-US" dirty="0">
                <a:latin typeface="Raleway Medium" panose="020B0603030101060003" pitchFamily="34" charset="0"/>
              </a:rPr>
              <a:t> tell a lie and hurt you</a:t>
            </a:r>
            <a:endParaRPr dirty="0">
              <a:latin typeface="Raleway Medium" panose="020B0603030101060003" pitchFamily="34" charset="0"/>
            </a:endParaRPr>
          </a:p>
        </p:txBody>
      </p:sp>
      <p:sp>
        <p:nvSpPr>
          <p:cNvPr id="14" name="Google Shape;314;p32">
            <a:extLst>
              <a:ext uri="{FF2B5EF4-FFF2-40B4-BE49-F238E27FC236}">
                <a16:creationId xmlns:a16="http://schemas.microsoft.com/office/drawing/2014/main" id="{448D9272-E4A7-4686-B2ED-B185E6413220}"/>
              </a:ext>
            </a:extLst>
          </p:cNvPr>
          <p:cNvSpPr txBox="1"/>
          <p:nvPr/>
        </p:nvSpPr>
        <p:spPr>
          <a:xfrm>
            <a:off x="4106700" y="5383410"/>
            <a:ext cx="3665700" cy="3651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US" b="1" dirty="0">
                <a:latin typeface="Raleway Medium" panose="020B0603030101060003" pitchFamily="34" charset="0"/>
              </a:rPr>
              <a:t>Rick Roll (Never </a:t>
            </a:r>
            <a:r>
              <a:rPr lang="en-US" b="1" dirty="0" err="1">
                <a:latin typeface="Raleway Medium" panose="020B0603030101060003" pitchFamily="34" charset="0"/>
              </a:rPr>
              <a:t>Gonna</a:t>
            </a:r>
            <a:r>
              <a:rPr lang="en-US" b="1" dirty="0">
                <a:latin typeface="Raleway Medium" panose="020B0603030101060003" pitchFamily="34" charset="0"/>
              </a:rPr>
              <a:t> Give You Up)</a:t>
            </a:r>
          </a:p>
          <a:p>
            <a:pPr marL="0" lvl="0" indent="0" algn="l" rtl="0">
              <a:spcBef>
                <a:spcPts val="0"/>
              </a:spcBef>
              <a:spcAft>
                <a:spcPts val="0"/>
              </a:spcAft>
              <a:buClr>
                <a:schemeClr val="dk1"/>
              </a:buClr>
              <a:buSzPts val="1100"/>
              <a:buFont typeface="Arial"/>
              <a:buNone/>
            </a:pPr>
            <a:endParaRPr lang="en-US"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en-US" dirty="0">
                <a:latin typeface="Raleway Medium" panose="020B0603030101060003" pitchFamily="34" charset="0"/>
              </a:rPr>
              <a:t>I just </a:t>
            </a:r>
            <a:r>
              <a:rPr lang="en-US" dirty="0" err="1">
                <a:latin typeface="Raleway Medium" panose="020B0603030101060003" pitchFamily="34" charset="0"/>
              </a:rPr>
              <a:t>wanna</a:t>
            </a:r>
            <a:r>
              <a:rPr lang="en-US" dirty="0">
                <a:latin typeface="Raleway Medium" panose="020B0603030101060003" pitchFamily="34" charset="0"/>
              </a:rPr>
              <a:t> tell you how I'm feeling</a:t>
            </a:r>
          </a:p>
          <a:p>
            <a:pPr marL="0" lvl="0" indent="0" algn="l" rtl="0">
              <a:spcBef>
                <a:spcPts val="0"/>
              </a:spcBef>
              <a:spcAft>
                <a:spcPts val="0"/>
              </a:spcAft>
              <a:buClr>
                <a:schemeClr val="dk1"/>
              </a:buClr>
              <a:buSzPts val="1100"/>
              <a:buFont typeface="Arial"/>
              <a:buNone/>
            </a:pPr>
            <a:r>
              <a:rPr lang="en-US" dirty="0" err="1">
                <a:latin typeface="Raleway Medium" panose="020B0603030101060003" pitchFamily="34" charset="0"/>
              </a:rPr>
              <a:t>Gotta</a:t>
            </a:r>
            <a:r>
              <a:rPr lang="en-US" dirty="0">
                <a:latin typeface="Raleway Medium" panose="020B0603030101060003" pitchFamily="34" charset="0"/>
              </a:rPr>
              <a:t> make you understand</a:t>
            </a:r>
          </a:p>
          <a:p>
            <a:pPr marL="0" lvl="0" indent="0" algn="l" rtl="0">
              <a:spcBef>
                <a:spcPts val="0"/>
              </a:spcBef>
              <a:spcAft>
                <a:spcPts val="0"/>
              </a:spcAft>
              <a:buClr>
                <a:schemeClr val="dk1"/>
              </a:buClr>
              <a:buSzPts val="1100"/>
              <a:buFont typeface="Arial"/>
              <a:buNone/>
            </a:pPr>
            <a:r>
              <a:rPr lang="en-US" dirty="0">
                <a:latin typeface="Raleway Medium" panose="020B0603030101060003" pitchFamily="34" charset="0"/>
              </a:rPr>
              <a:t>Never </a:t>
            </a:r>
            <a:r>
              <a:rPr lang="en-US" dirty="0" err="1">
                <a:latin typeface="Raleway Medium" panose="020B0603030101060003" pitchFamily="34" charset="0"/>
              </a:rPr>
              <a:t>gonna</a:t>
            </a:r>
            <a:r>
              <a:rPr lang="en-US" dirty="0">
                <a:latin typeface="Raleway Medium" panose="020B0603030101060003" pitchFamily="34" charset="0"/>
              </a:rPr>
              <a:t> give you up</a:t>
            </a:r>
          </a:p>
          <a:p>
            <a:pPr marL="0" lvl="0" indent="0" algn="l" rtl="0">
              <a:spcBef>
                <a:spcPts val="0"/>
              </a:spcBef>
              <a:spcAft>
                <a:spcPts val="0"/>
              </a:spcAft>
              <a:buClr>
                <a:schemeClr val="dk1"/>
              </a:buClr>
              <a:buSzPts val="1100"/>
              <a:buFont typeface="Arial"/>
              <a:buNone/>
            </a:pPr>
            <a:r>
              <a:rPr lang="en-US" dirty="0">
                <a:latin typeface="Raleway Medium" panose="020B0603030101060003" pitchFamily="34" charset="0"/>
              </a:rPr>
              <a:t>Never </a:t>
            </a:r>
            <a:r>
              <a:rPr lang="en-US" dirty="0" err="1">
                <a:latin typeface="Raleway Medium" panose="020B0603030101060003" pitchFamily="34" charset="0"/>
              </a:rPr>
              <a:t>gonna</a:t>
            </a:r>
            <a:r>
              <a:rPr lang="en-US" dirty="0">
                <a:latin typeface="Raleway Medium" panose="020B0603030101060003" pitchFamily="34" charset="0"/>
              </a:rPr>
              <a:t> let you down</a:t>
            </a:r>
          </a:p>
          <a:p>
            <a:pPr marL="0" lvl="0" indent="0" algn="l" rtl="0">
              <a:spcBef>
                <a:spcPts val="0"/>
              </a:spcBef>
              <a:spcAft>
                <a:spcPts val="0"/>
              </a:spcAft>
              <a:buClr>
                <a:schemeClr val="dk1"/>
              </a:buClr>
              <a:buSzPts val="1100"/>
              <a:buFont typeface="Arial"/>
              <a:buNone/>
            </a:pPr>
            <a:r>
              <a:rPr lang="en-US" dirty="0">
                <a:latin typeface="Raleway Medium" panose="020B0603030101060003" pitchFamily="34" charset="0"/>
              </a:rPr>
              <a:t>Never </a:t>
            </a:r>
            <a:r>
              <a:rPr lang="en-US" dirty="0" err="1">
                <a:latin typeface="Raleway Medium" panose="020B0603030101060003" pitchFamily="34" charset="0"/>
              </a:rPr>
              <a:t>gonna</a:t>
            </a:r>
            <a:r>
              <a:rPr lang="en-US" dirty="0">
                <a:latin typeface="Raleway Medium" panose="020B0603030101060003" pitchFamily="34" charset="0"/>
              </a:rPr>
              <a:t> run around and desert you</a:t>
            </a:r>
          </a:p>
          <a:p>
            <a:pPr marL="0" lvl="0" indent="0" algn="l" rtl="0">
              <a:spcBef>
                <a:spcPts val="0"/>
              </a:spcBef>
              <a:spcAft>
                <a:spcPts val="0"/>
              </a:spcAft>
              <a:buClr>
                <a:schemeClr val="dk1"/>
              </a:buClr>
              <a:buSzPts val="1100"/>
              <a:buFont typeface="Arial"/>
              <a:buNone/>
            </a:pPr>
            <a:r>
              <a:rPr lang="en-US" dirty="0">
                <a:latin typeface="Raleway Medium" panose="020B0603030101060003" pitchFamily="34" charset="0"/>
              </a:rPr>
              <a:t>Never </a:t>
            </a:r>
            <a:r>
              <a:rPr lang="en-US" dirty="0" err="1">
                <a:latin typeface="Raleway Medium" panose="020B0603030101060003" pitchFamily="34" charset="0"/>
              </a:rPr>
              <a:t>gonna</a:t>
            </a:r>
            <a:r>
              <a:rPr lang="en-US" dirty="0">
                <a:latin typeface="Raleway Medium" panose="020B0603030101060003" pitchFamily="34" charset="0"/>
              </a:rPr>
              <a:t> make you cry</a:t>
            </a:r>
          </a:p>
          <a:p>
            <a:pPr marL="0" lvl="0" indent="0" algn="l" rtl="0">
              <a:spcBef>
                <a:spcPts val="0"/>
              </a:spcBef>
              <a:spcAft>
                <a:spcPts val="0"/>
              </a:spcAft>
              <a:buClr>
                <a:schemeClr val="dk1"/>
              </a:buClr>
              <a:buSzPts val="1100"/>
              <a:buFont typeface="Arial"/>
              <a:buNone/>
            </a:pPr>
            <a:r>
              <a:rPr lang="en-US" dirty="0">
                <a:latin typeface="Raleway Medium" panose="020B0603030101060003" pitchFamily="34" charset="0"/>
              </a:rPr>
              <a:t>Never </a:t>
            </a:r>
            <a:r>
              <a:rPr lang="en-US" dirty="0" err="1">
                <a:latin typeface="Raleway Medium" panose="020B0603030101060003" pitchFamily="34" charset="0"/>
              </a:rPr>
              <a:t>gonna</a:t>
            </a:r>
            <a:r>
              <a:rPr lang="en-US" dirty="0">
                <a:latin typeface="Raleway Medium" panose="020B0603030101060003" pitchFamily="34" charset="0"/>
              </a:rPr>
              <a:t> say goodbye</a:t>
            </a:r>
          </a:p>
          <a:p>
            <a:pPr marL="0" lvl="0" indent="0" algn="l" rtl="0">
              <a:spcBef>
                <a:spcPts val="0"/>
              </a:spcBef>
              <a:spcAft>
                <a:spcPts val="0"/>
              </a:spcAft>
              <a:buClr>
                <a:schemeClr val="dk1"/>
              </a:buClr>
              <a:buSzPts val="1100"/>
              <a:buFont typeface="Arial"/>
              <a:buNone/>
            </a:pPr>
            <a:r>
              <a:rPr lang="en-US" dirty="0">
                <a:latin typeface="Raleway Medium" panose="020B0603030101060003" pitchFamily="34" charset="0"/>
              </a:rPr>
              <a:t>Never </a:t>
            </a:r>
            <a:r>
              <a:rPr lang="en-US" dirty="0" err="1">
                <a:latin typeface="Raleway Medium" panose="020B0603030101060003" pitchFamily="34" charset="0"/>
              </a:rPr>
              <a:t>gonna</a:t>
            </a:r>
            <a:r>
              <a:rPr lang="en-US" dirty="0">
                <a:latin typeface="Raleway Medium" panose="020B0603030101060003" pitchFamily="34" charset="0"/>
              </a:rPr>
              <a:t> tell a lie and hurt you</a:t>
            </a:r>
            <a:endParaRPr dirty="0">
              <a:latin typeface="Raleway Medium" panose="020B0603030101060003" pitchFamily="34" charset="0"/>
            </a:endParaRPr>
          </a:p>
        </p:txBody>
      </p:sp>
      <p:sp>
        <p:nvSpPr>
          <p:cNvPr id="15" name="Google Shape;316;p32">
            <a:extLst>
              <a:ext uri="{FF2B5EF4-FFF2-40B4-BE49-F238E27FC236}">
                <a16:creationId xmlns:a16="http://schemas.microsoft.com/office/drawing/2014/main" id="{388C2C0E-28C7-4161-88E0-ED2132D40059}"/>
              </a:ext>
            </a:extLst>
          </p:cNvPr>
          <p:cNvSpPr txBox="1"/>
          <p:nvPr/>
        </p:nvSpPr>
        <p:spPr>
          <a:xfrm>
            <a:off x="3211375" y="9583442"/>
            <a:ext cx="469800" cy="284424"/>
          </a:xfrm>
          <a:prstGeom prst="rect">
            <a:avLst/>
          </a:prstGeom>
          <a:noFill/>
          <a:ln>
            <a:noFill/>
          </a:ln>
        </p:spPr>
        <p:txBody>
          <a:bodyPr spcFirstLastPara="1" wrap="square" lIns="91425" tIns="91425" rIns="91425" bIns="91425" anchor="b" anchorCtr="0">
            <a:noAutofit/>
          </a:bodyPr>
          <a:lstStyle/>
          <a:p>
            <a:pPr marL="0" lvl="0" indent="0" algn="l" rtl="0">
              <a:spcBef>
                <a:spcPts val="0"/>
              </a:spcBef>
              <a:spcAft>
                <a:spcPts val="0"/>
              </a:spcAft>
              <a:buNone/>
            </a:pPr>
            <a:r>
              <a:rPr lang="en" sz="1200" b="1" dirty="0"/>
              <a:t>  16</a:t>
            </a:r>
            <a:endParaRPr sz="1200" b="1" dirty="0"/>
          </a:p>
        </p:txBody>
      </p:sp>
      <p:sp>
        <p:nvSpPr>
          <p:cNvPr id="16" name="Google Shape;317;p32">
            <a:extLst>
              <a:ext uri="{FF2B5EF4-FFF2-40B4-BE49-F238E27FC236}">
                <a16:creationId xmlns:a16="http://schemas.microsoft.com/office/drawing/2014/main" id="{14BD602B-9DCA-4B9E-9E99-DD38FEEAE65C}"/>
              </a:ext>
            </a:extLst>
          </p:cNvPr>
          <p:cNvSpPr txBox="1"/>
          <p:nvPr/>
        </p:nvSpPr>
        <p:spPr>
          <a:xfrm>
            <a:off x="7088975" y="9632966"/>
            <a:ext cx="469800" cy="234900"/>
          </a:xfrm>
          <a:prstGeom prst="rect">
            <a:avLst/>
          </a:prstGeom>
          <a:noFill/>
          <a:ln>
            <a:noFill/>
          </a:ln>
        </p:spPr>
        <p:txBody>
          <a:bodyPr spcFirstLastPara="1" wrap="square" lIns="91425" tIns="91425" rIns="91425" bIns="91425" anchor="b" anchorCtr="0">
            <a:noAutofit/>
          </a:bodyPr>
          <a:lstStyle/>
          <a:p>
            <a:pPr marL="0" lvl="0" indent="0" algn="l" rtl="0">
              <a:spcBef>
                <a:spcPts val="0"/>
              </a:spcBef>
              <a:spcAft>
                <a:spcPts val="0"/>
              </a:spcAft>
              <a:buNone/>
            </a:pPr>
            <a:r>
              <a:rPr lang="en" sz="1200" b="1" dirty="0"/>
              <a:t>  17</a:t>
            </a:r>
            <a:endParaRPr sz="1200" b="1" dirty="0"/>
          </a:p>
        </p:txBody>
      </p:sp>
      <p:sp>
        <p:nvSpPr>
          <p:cNvPr id="17" name="Google Shape;314;p32">
            <a:extLst>
              <a:ext uri="{FF2B5EF4-FFF2-40B4-BE49-F238E27FC236}">
                <a16:creationId xmlns:a16="http://schemas.microsoft.com/office/drawing/2014/main" id="{1E2B7A8F-0C11-49A9-8F5B-3D911B20A32F}"/>
              </a:ext>
            </a:extLst>
          </p:cNvPr>
          <p:cNvSpPr txBox="1"/>
          <p:nvPr/>
        </p:nvSpPr>
        <p:spPr>
          <a:xfrm>
            <a:off x="220500" y="5383410"/>
            <a:ext cx="3665700" cy="3651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US" b="1" dirty="0" err="1">
                <a:latin typeface="Raleway Medium" panose="020B0603030101060003" pitchFamily="34" charset="0"/>
              </a:rPr>
              <a:t>Humpty</a:t>
            </a:r>
            <a:r>
              <a:rPr lang="en-US" b="1" dirty="0">
                <a:latin typeface="Raleway Medium" panose="020B0603030101060003" pitchFamily="34" charset="0"/>
              </a:rPr>
              <a:t> Dumpty</a:t>
            </a:r>
            <a:br>
              <a:rPr lang="en-US" b="1" dirty="0">
                <a:latin typeface="Raleway Medium" panose="020B0603030101060003" pitchFamily="34" charset="0"/>
              </a:rPr>
            </a:br>
            <a:endParaRPr lang="en-US" b="1"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en-US" dirty="0" err="1">
                <a:latin typeface="Raleway Medium" panose="020B0603030101060003" pitchFamily="34" charset="0"/>
              </a:rPr>
              <a:t>Humpty</a:t>
            </a:r>
            <a:r>
              <a:rPr lang="en-US" dirty="0">
                <a:latin typeface="Raleway Medium" panose="020B0603030101060003" pitchFamily="34" charset="0"/>
              </a:rPr>
              <a:t> Dumpty sat on a wall</a:t>
            </a:r>
          </a:p>
          <a:p>
            <a:pPr marL="0" lvl="0" indent="0" algn="l" rtl="0">
              <a:spcBef>
                <a:spcPts val="0"/>
              </a:spcBef>
              <a:spcAft>
                <a:spcPts val="0"/>
              </a:spcAft>
              <a:buClr>
                <a:schemeClr val="dk1"/>
              </a:buClr>
              <a:buSzPts val="1100"/>
              <a:buFont typeface="Arial"/>
              <a:buNone/>
            </a:pPr>
            <a:r>
              <a:rPr lang="en-US" dirty="0" err="1">
                <a:latin typeface="Raleway Medium" panose="020B0603030101060003" pitchFamily="34" charset="0"/>
              </a:rPr>
              <a:t>Humpty</a:t>
            </a:r>
            <a:r>
              <a:rPr lang="en-US" dirty="0">
                <a:latin typeface="Raleway Medium" panose="020B0603030101060003" pitchFamily="34" charset="0"/>
              </a:rPr>
              <a:t> Dumpty had a great fall</a:t>
            </a:r>
          </a:p>
          <a:p>
            <a:pPr marL="0" lvl="0" indent="0" algn="l" rtl="0">
              <a:spcBef>
                <a:spcPts val="0"/>
              </a:spcBef>
              <a:spcAft>
                <a:spcPts val="0"/>
              </a:spcAft>
              <a:buClr>
                <a:schemeClr val="dk1"/>
              </a:buClr>
              <a:buSzPts val="1100"/>
              <a:buFont typeface="Arial"/>
              <a:buNone/>
            </a:pPr>
            <a:r>
              <a:rPr lang="en-US" dirty="0">
                <a:latin typeface="Raleway Medium" panose="020B0603030101060003" pitchFamily="34" charset="0"/>
              </a:rPr>
              <a:t>All the king's horses and all the king's men</a:t>
            </a:r>
          </a:p>
          <a:p>
            <a:pPr marL="0" lvl="0" indent="0" algn="l" rtl="0">
              <a:spcBef>
                <a:spcPts val="0"/>
              </a:spcBef>
              <a:spcAft>
                <a:spcPts val="0"/>
              </a:spcAft>
              <a:buClr>
                <a:schemeClr val="dk1"/>
              </a:buClr>
              <a:buSzPts val="1100"/>
              <a:buFont typeface="Arial"/>
              <a:buNone/>
            </a:pPr>
            <a:r>
              <a:rPr lang="en-US" dirty="0">
                <a:latin typeface="Raleway Medium" panose="020B0603030101060003" pitchFamily="34" charset="0"/>
              </a:rPr>
              <a:t>Couldn't put </a:t>
            </a:r>
            <a:r>
              <a:rPr lang="en-US" dirty="0" err="1">
                <a:latin typeface="Raleway Medium" panose="020B0603030101060003" pitchFamily="34" charset="0"/>
              </a:rPr>
              <a:t>Humpty</a:t>
            </a:r>
            <a:r>
              <a:rPr lang="en-US" dirty="0">
                <a:latin typeface="Raleway Medium" panose="020B0603030101060003" pitchFamily="34" charset="0"/>
              </a:rPr>
              <a:t> together again</a:t>
            </a:r>
          </a:p>
          <a:p>
            <a:pPr marL="0" lvl="0" indent="0" algn="l" rtl="0">
              <a:spcBef>
                <a:spcPts val="0"/>
              </a:spcBef>
              <a:spcAft>
                <a:spcPts val="0"/>
              </a:spcAft>
              <a:buClr>
                <a:schemeClr val="dk1"/>
              </a:buClr>
              <a:buSzPts val="1100"/>
              <a:buFont typeface="Arial"/>
              <a:buNone/>
            </a:pPr>
            <a:r>
              <a:rPr lang="en-US" dirty="0" err="1">
                <a:latin typeface="Raleway Medium" panose="020B0603030101060003" pitchFamily="34" charset="0"/>
              </a:rPr>
              <a:t>Humpty</a:t>
            </a:r>
            <a:r>
              <a:rPr lang="en-US" dirty="0">
                <a:latin typeface="Raleway Medium" panose="020B0603030101060003" pitchFamily="34" charset="0"/>
              </a:rPr>
              <a:t> Dumpty sat on a wall</a:t>
            </a:r>
          </a:p>
          <a:p>
            <a:pPr marL="0" lvl="0" indent="0" algn="l" rtl="0">
              <a:spcBef>
                <a:spcPts val="0"/>
              </a:spcBef>
              <a:spcAft>
                <a:spcPts val="0"/>
              </a:spcAft>
              <a:buClr>
                <a:schemeClr val="dk1"/>
              </a:buClr>
              <a:buSzPts val="1100"/>
              <a:buFont typeface="Arial"/>
              <a:buNone/>
            </a:pPr>
            <a:r>
              <a:rPr lang="en-US" dirty="0" err="1">
                <a:latin typeface="Raleway Medium" panose="020B0603030101060003" pitchFamily="34" charset="0"/>
              </a:rPr>
              <a:t>Humpty</a:t>
            </a:r>
            <a:r>
              <a:rPr lang="en-US" dirty="0">
                <a:latin typeface="Raleway Medium" panose="020B0603030101060003" pitchFamily="34" charset="0"/>
              </a:rPr>
              <a:t> Dumpty had a great fall</a:t>
            </a:r>
          </a:p>
          <a:p>
            <a:pPr marL="0" lvl="0" indent="0" algn="l" rtl="0">
              <a:spcBef>
                <a:spcPts val="0"/>
              </a:spcBef>
              <a:spcAft>
                <a:spcPts val="0"/>
              </a:spcAft>
              <a:buClr>
                <a:schemeClr val="dk1"/>
              </a:buClr>
              <a:buSzPts val="1100"/>
              <a:buFont typeface="Arial"/>
              <a:buNone/>
            </a:pPr>
            <a:r>
              <a:rPr lang="en-US" dirty="0">
                <a:latin typeface="Raleway Medium" panose="020B0603030101060003" pitchFamily="34" charset="0"/>
              </a:rPr>
              <a:t>All the king's horses and all the king's men</a:t>
            </a:r>
          </a:p>
          <a:p>
            <a:pPr marL="0" lvl="0" indent="0" algn="l" rtl="0">
              <a:spcBef>
                <a:spcPts val="0"/>
              </a:spcBef>
              <a:spcAft>
                <a:spcPts val="0"/>
              </a:spcAft>
              <a:buClr>
                <a:schemeClr val="dk1"/>
              </a:buClr>
              <a:buSzPts val="1100"/>
              <a:buFont typeface="Arial"/>
              <a:buNone/>
            </a:pPr>
            <a:r>
              <a:rPr lang="en-US" dirty="0">
                <a:latin typeface="Raleway Medium" panose="020B0603030101060003" pitchFamily="34" charset="0"/>
              </a:rPr>
              <a:t>Couldn't put </a:t>
            </a:r>
            <a:r>
              <a:rPr lang="en-US" dirty="0" err="1">
                <a:latin typeface="Raleway Medium" panose="020B0603030101060003" pitchFamily="34" charset="0"/>
              </a:rPr>
              <a:t>Humpty</a:t>
            </a:r>
            <a:r>
              <a:rPr lang="en-US" dirty="0">
                <a:latin typeface="Raleway Medium" panose="020B0603030101060003" pitchFamily="34" charset="0"/>
              </a:rPr>
              <a:t> together again</a:t>
            </a:r>
            <a:endParaRPr i="1"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endParaRPr sz="1200" dirty="0">
              <a:latin typeface="Raleway Medium" panose="020B0603030101060003"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6" name="Google Shape;76;p15"/>
          <p:cNvSpPr txBox="1"/>
          <p:nvPr/>
        </p:nvSpPr>
        <p:spPr>
          <a:xfrm>
            <a:off x="3997200" y="154628"/>
            <a:ext cx="3665700" cy="3796678"/>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200" b="1" dirty="0">
                <a:latin typeface="Raleway Medium" panose="020B0603030101060003" pitchFamily="34" charset="0"/>
              </a:rPr>
              <a:t>Table of Contents</a:t>
            </a:r>
            <a:endParaRPr sz="1200" b="1" dirty="0">
              <a:latin typeface="Raleway Medium" panose="020B0603030101060003" pitchFamily="34" charset="0"/>
            </a:endParaRPr>
          </a:p>
          <a:p>
            <a:pPr marL="0" lvl="0" indent="0" algn="l" rtl="0">
              <a:spcBef>
                <a:spcPts val="0"/>
              </a:spcBef>
              <a:spcAft>
                <a:spcPts val="0"/>
              </a:spcAft>
              <a:buNone/>
              <a:tabLst>
                <a:tab pos="3206750" algn="r"/>
              </a:tabLst>
            </a:pPr>
            <a:endParaRPr lang="en" sz="1200" dirty="0">
              <a:latin typeface="Raleway Medium" panose="020B0603030101060003" pitchFamily="34" charset="0"/>
            </a:endParaRPr>
          </a:p>
          <a:p>
            <a:pPr>
              <a:tabLst>
                <a:tab pos="3206750" algn="r"/>
              </a:tabLst>
            </a:pPr>
            <a:r>
              <a:rPr lang="en-US" sz="1200" dirty="0">
                <a:latin typeface="Raleway Medium" panose="020B0603030101060003" pitchFamily="34" charset="0"/>
              </a:rPr>
              <a:t>United States National Anthem 	1</a:t>
            </a:r>
          </a:p>
          <a:p>
            <a:pPr marL="0" lvl="0" indent="0" algn="l" rtl="0">
              <a:spcBef>
                <a:spcPts val="0"/>
              </a:spcBef>
              <a:spcAft>
                <a:spcPts val="0"/>
              </a:spcAft>
              <a:buNone/>
              <a:tabLst>
                <a:tab pos="3206750" algn="r"/>
              </a:tabLst>
            </a:pPr>
            <a:r>
              <a:rPr lang="en-US" sz="1200" dirty="0">
                <a:latin typeface="Raleway Medium" panose="020B0603030101060003" pitchFamily="34" charset="0"/>
              </a:rPr>
              <a:t>Vietnamese Republic Anthem</a:t>
            </a:r>
            <a:r>
              <a:rPr lang="en" sz="1200" dirty="0">
                <a:latin typeface="Raleway Medium" panose="020B0603030101060003" pitchFamily="34" charset="0"/>
              </a:rPr>
              <a:t>	2</a:t>
            </a:r>
            <a:endParaRPr sz="1200" dirty="0">
              <a:latin typeface="Raleway Medium" panose="020B0603030101060003" pitchFamily="34" charset="0"/>
            </a:endParaRPr>
          </a:p>
          <a:p>
            <a:pPr marL="0" lvl="0" indent="0" algn="l" rtl="0">
              <a:spcBef>
                <a:spcPts val="0"/>
              </a:spcBef>
              <a:spcAft>
                <a:spcPts val="0"/>
              </a:spcAft>
              <a:buNone/>
              <a:tabLst>
                <a:tab pos="3206750" algn="r"/>
              </a:tabLst>
            </a:pPr>
            <a:r>
              <a:rPr lang="en-US" sz="1200" dirty="0">
                <a:latin typeface="Raleway Medium" panose="020B0603030101060003" pitchFamily="34" charset="0"/>
              </a:rPr>
              <a:t>Vietnamese Scout Anthem</a:t>
            </a:r>
            <a:r>
              <a:rPr lang="en" sz="1200" dirty="0">
                <a:latin typeface="Raleway Medium" panose="020B0603030101060003" pitchFamily="34" charset="0"/>
              </a:rPr>
              <a:t>	3</a:t>
            </a:r>
            <a:endParaRPr sz="1200" dirty="0">
              <a:latin typeface="Raleway Medium" panose="020B0603030101060003" pitchFamily="34" charset="0"/>
            </a:endParaRPr>
          </a:p>
          <a:p>
            <a:pPr marL="0" lvl="0" indent="0" algn="l" rtl="0">
              <a:spcBef>
                <a:spcPts val="0"/>
              </a:spcBef>
              <a:spcAft>
                <a:spcPts val="0"/>
              </a:spcAft>
              <a:buNone/>
              <a:tabLst>
                <a:tab pos="3206750" algn="r"/>
              </a:tabLst>
            </a:pPr>
            <a:r>
              <a:rPr lang="en" sz="1200" dirty="0">
                <a:latin typeface="Raleway Medium" panose="020B0603030101060003" pitchFamily="34" charset="0"/>
              </a:rPr>
              <a:t>Scout Oath &amp; Law	4</a:t>
            </a:r>
            <a:endParaRPr sz="1200" dirty="0">
              <a:latin typeface="Raleway Medium" panose="020B0603030101060003" pitchFamily="34" charset="0"/>
            </a:endParaRPr>
          </a:p>
          <a:p>
            <a:pPr marL="0" lvl="0" indent="0" algn="l" rtl="0">
              <a:spcBef>
                <a:spcPts val="0"/>
              </a:spcBef>
              <a:spcAft>
                <a:spcPts val="0"/>
              </a:spcAft>
              <a:buNone/>
              <a:tabLst>
                <a:tab pos="3206750" algn="r"/>
              </a:tabLst>
            </a:pPr>
            <a:r>
              <a:rPr lang="en" sz="1200" dirty="0">
                <a:latin typeface="Raleway Medium" panose="020B0603030101060003" pitchFamily="34" charset="0"/>
              </a:rPr>
              <a:t>Vietnamese Scout Oath &amp; Law	5</a:t>
            </a:r>
            <a:endParaRPr sz="1200" dirty="0">
              <a:latin typeface="Raleway Medium" panose="020B0603030101060003" pitchFamily="34" charset="0"/>
            </a:endParaRPr>
          </a:p>
          <a:p>
            <a:pPr marL="0" lvl="0" indent="0" algn="l" rtl="0">
              <a:spcBef>
                <a:spcPts val="0"/>
              </a:spcBef>
              <a:spcAft>
                <a:spcPts val="0"/>
              </a:spcAft>
              <a:buNone/>
              <a:tabLst>
                <a:tab pos="3206750" algn="r"/>
              </a:tabLst>
            </a:pPr>
            <a:r>
              <a:rPr lang="en" sz="1200" dirty="0">
                <a:latin typeface="Raleway Medium" panose="020B0603030101060003" pitchFamily="34" charset="0"/>
              </a:rPr>
              <a:t>Hung Vuong Grace	6</a:t>
            </a:r>
            <a:endParaRPr sz="1200" dirty="0">
              <a:latin typeface="Raleway Medium" panose="020B0603030101060003" pitchFamily="34" charset="0"/>
            </a:endParaRPr>
          </a:p>
          <a:p>
            <a:pPr marL="0" lvl="0" indent="0" algn="l" rtl="0">
              <a:spcBef>
                <a:spcPts val="0"/>
              </a:spcBef>
              <a:spcAft>
                <a:spcPts val="0"/>
              </a:spcAft>
              <a:buNone/>
              <a:tabLst>
                <a:tab pos="3206750" algn="r"/>
              </a:tabLst>
            </a:pPr>
            <a:r>
              <a:rPr lang="en" sz="1200" dirty="0">
                <a:latin typeface="Raleway Medium" panose="020B0603030101060003" pitchFamily="34" charset="0"/>
              </a:rPr>
              <a:t>Philmont Grace	6</a:t>
            </a:r>
            <a:endParaRPr sz="1200" dirty="0">
              <a:latin typeface="Raleway Medium" panose="020B0603030101060003" pitchFamily="34" charset="0"/>
            </a:endParaRPr>
          </a:p>
          <a:p>
            <a:pPr marL="0" lvl="0" indent="0" algn="l" rtl="0">
              <a:spcBef>
                <a:spcPts val="0"/>
              </a:spcBef>
              <a:spcAft>
                <a:spcPts val="0"/>
              </a:spcAft>
              <a:buNone/>
              <a:tabLst>
                <a:tab pos="3206750" algn="r"/>
              </a:tabLst>
            </a:pPr>
            <a:r>
              <a:rPr lang="en" sz="1200" dirty="0">
                <a:latin typeface="Raleway Medium" panose="020B0603030101060003" pitchFamily="34" charset="0"/>
              </a:rPr>
              <a:t>Northern Tier Grace	6</a:t>
            </a:r>
            <a:endParaRPr sz="1200" dirty="0">
              <a:latin typeface="Raleway Medium" panose="020B0603030101060003" pitchFamily="34" charset="0"/>
            </a:endParaRPr>
          </a:p>
          <a:p>
            <a:pPr marL="0" lvl="0" indent="0" algn="l" rtl="0">
              <a:spcBef>
                <a:spcPts val="0"/>
              </a:spcBef>
              <a:spcAft>
                <a:spcPts val="0"/>
              </a:spcAft>
              <a:buNone/>
              <a:tabLst>
                <a:tab pos="3206750" algn="r"/>
              </a:tabLst>
            </a:pPr>
            <a:r>
              <a:rPr lang="en" sz="1200" dirty="0">
                <a:latin typeface="Raleway Medium" panose="020B0603030101060003" pitchFamily="34" charset="0"/>
              </a:rPr>
              <a:t>Seabase Grace	7</a:t>
            </a:r>
            <a:endParaRPr sz="1200" dirty="0">
              <a:latin typeface="Raleway Medium" panose="020B0603030101060003" pitchFamily="34" charset="0"/>
            </a:endParaRPr>
          </a:p>
          <a:p>
            <a:pPr marL="0" lvl="0" indent="0" algn="l" rtl="0">
              <a:spcBef>
                <a:spcPts val="0"/>
              </a:spcBef>
              <a:spcAft>
                <a:spcPts val="0"/>
              </a:spcAft>
              <a:buNone/>
              <a:tabLst>
                <a:tab pos="3206750" algn="r"/>
              </a:tabLst>
            </a:pPr>
            <a:r>
              <a:rPr lang="en" sz="1200" dirty="0">
                <a:latin typeface="Raleway Medium" panose="020B0603030101060003" pitchFamily="34" charset="0"/>
              </a:rPr>
              <a:t>Goshen Grace	7</a:t>
            </a:r>
            <a:endParaRPr sz="1200" dirty="0">
              <a:latin typeface="Raleway Medium" panose="020B0603030101060003" pitchFamily="34" charset="0"/>
            </a:endParaRPr>
          </a:p>
          <a:p>
            <a:pPr marL="0" lvl="0" indent="0" algn="l" rtl="0">
              <a:spcBef>
                <a:spcPts val="0"/>
              </a:spcBef>
              <a:spcAft>
                <a:spcPts val="0"/>
              </a:spcAft>
              <a:buNone/>
              <a:tabLst>
                <a:tab pos="3206750" algn="r"/>
              </a:tabLst>
            </a:pPr>
            <a:r>
              <a:rPr lang="en" sz="1200" dirty="0">
                <a:latin typeface="Raleway Medium" panose="020B0603030101060003" pitchFamily="34" charset="0"/>
              </a:rPr>
              <a:t>Summit Grace	7</a:t>
            </a:r>
            <a:endParaRPr lang="vi-VN" sz="1200" dirty="0">
              <a:latin typeface="Raleway Medium" panose="020B0603030101060003" pitchFamily="34" charset="0"/>
            </a:endParaRPr>
          </a:p>
          <a:p>
            <a:pPr>
              <a:tabLst>
                <a:tab pos="3206750" algn="r"/>
              </a:tabLst>
            </a:pPr>
            <a:r>
              <a:rPr lang="vi-VN" sz="1200" dirty="0">
                <a:latin typeface="Raleway Medium" panose="020B0603030101060003" pitchFamily="34" charset="0"/>
              </a:rPr>
              <a:t>Nghi Thức Cơm</a:t>
            </a:r>
            <a:r>
              <a:rPr lang="en" sz="1200" dirty="0">
                <a:latin typeface="Raleway Medium" panose="020B0603030101060003" pitchFamily="34" charset="0"/>
              </a:rPr>
              <a:t>	8</a:t>
            </a:r>
          </a:p>
          <a:p>
            <a:pPr>
              <a:tabLst>
                <a:tab pos="3206750" algn="r"/>
              </a:tabLst>
            </a:pPr>
            <a:r>
              <a:rPr lang="en-US" sz="1200" dirty="0" err="1">
                <a:latin typeface="Raleway Medium" panose="020B0603030101060003" pitchFamily="34" charset="0"/>
              </a:rPr>
              <a:t>Giờ</a:t>
            </a:r>
            <a:r>
              <a:rPr lang="en-US" sz="1200" dirty="0">
                <a:latin typeface="Raleway Medium" panose="020B0603030101060003" pitchFamily="34" charset="0"/>
              </a:rPr>
              <a:t> </a:t>
            </a:r>
            <a:r>
              <a:rPr lang="en-US" sz="1200" dirty="0" err="1">
                <a:latin typeface="Raleway Medium" panose="020B0603030101060003" pitchFamily="34" charset="0"/>
              </a:rPr>
              <a:t>ăn</a:t>
            </a:r>
            <a:r>
              <a:rPr lang="en-US" sz="1200" dirty="0">
                <a:latin typeface="Raleway Medium" panose="020B0603030101060003" pitchFamily="34" charset="0"/>
              </a:rPr>
              <a:t> </a:t>
            </a:r>
            <a:r>
              <a:rPr lang="en-US" sz="1200" dirty="0" err="1">
                <a:latin typeface="Raleway Medium" panose="020B0603030101060003" pitchFamily="34" charset="0"/>
              </a:rPr>
              <a:t>đến</a:t>
            </a:r>
            <a:r>
              <a:rPr lang="en-US" sz="1200" dirty="0">
                <a:latin typeface="Raleway Medium" panose="020B0603030101060003" pitchFamily="34" charset="0"/>
              </a:rPr>
              <a:t> </a:t>
            </a:r>
            <a:r>
              <a:rPr lang="en-US" sz="1200" dirty="0" err="1">
                <a:latin typeface="Raleway Medium" panose="020B0603030101060003" pitchFamily="34" charset="0"/>
              </a:rPr>
              <a:t>rồi</a:t>
            </a:r>
            <a:r>
              <a:rPr lang="en" sz="1200" dirty="0">
                <a:latin typeface="Raleway Medium" panose="020B0603030101060003" pitchFamily="34" charset="0"/>
              </a:rPr>
              <a:t>	8</a:t>
            </a:r>
          </a:p>
          <a:p>
            <a:pPr>
              <a:tabLst>
                <a:tab pos="3206750" algn="r"/>
              </a:tabLst>
            </a:pPr>
            <a:r>
              <a:rPr lang="en-US" sz="1200" dirty="0" err="1">
                <a:latin typeface="Raleway Medium" panose="020B0603030101060003" pitchFamily="34" charset="0"/>
              </a:rPr>
              <a:t>Gồ</a:t>
            </a:r>
            <a:r>
              <a:rPr lang="en-US" sz="1200" dirty="0">
                <a:latin typeface="Raleway Medium" panose="020B0603030101060003" pitchFamily="34" charset="0"/>
              </a:rPr>
              <a:t> </a:t>
            </a:r>
            <a:r>
              <a:rPr lang="en-US" sz="1200" dirty="0" err="1">
                <a:latin typeface="Raleway Medium" panose="020B0603030101060003" pitchFamily="34" charset="0"/>
              </a:rPr>
              <a:t>ghê</a:t>
            </a:r>
            <a:r>
              <a:rPr lang="en" sz="1200" dirty="0">
                <a:latin typeface="Raleway Medium" panose="020B0603030101060003" pitchFamily="34" charset="0"/>
              </a:rPr>
              <a:t>	9</a:t>
            </a:r>
          </a:p>
          <a:p>
            <a:pPr>
              <a:tabLst>
                <a:tab pos="3206750" algn="r"/>
              </a:tabLst>
            </a:pPr>
            <a:r>
              <a:rPr lang="en-US" sz="1200" dirty="0">
                <a:latin typeface="Raleway Medium" panose="020B0603030101060003" pitchFamily="34" charset="0"/>
              </a:rPr>
              <a:t>Hay </a:t>
            </a:r>
            <a:r>
              <a:rPr lang="en-US" sz="1200" dirty="0" err="1">
                <a:latin typeface="Raleway Medium" panose="020B0603030101060003" pitchFamily="34" charset="0"/>
              </a:rPr>
              <a:t>Là</a:t>
            </a:r>
            <a:r>
              <a:rPr lang="en-US" sz="1200" dirty="0">
                <a:latin typeface="Raleway Medium" panose="020B0603030101060003" pitchFamily="34" charset="0"/>
              </a:rPr>
              <a:t> Hay </a:t>
            </a:r>
            <a:r>
              <a:rPr lang="en-US" sz="1200" dirty="0" err="1">
                <a:latin typeface="Raleway Medium" panose="020B0603030101060003" pitchFamily="34" charset="0"/>
              </a:rPr>
              <a:t>Quá</a:t>
            </a:r>
            <a:r>
              <a:rPr lang="en" sz="1200" dirty="0">
                <a:latin typeface="Raleway Medium" panose="020B0603030101060003" pitchFamily="34" charset="0"/>
              </a:rPr>
              <a:t>	9</a:t>
            </a:r>
          </a:p>
          <a:p>
            <a:pPr>
              <a:tabLst>
                <a:tab pos="3206750" algn="r"/>
              </a:tabLst>
            </a:pPr>
            <a:r>
              <a:rPr lang="en-US" sz="1200" dirty="0">
                <a:latin typeface="Raleway Medium" panose="020B0603030101060003" pitchFamily="34" charset="0"/>
              </a:rPr>
              <a:t>Anh </a:t>
            </a:r>
            <a:r>
              <a:rPr lang="en-US" sz="1200" dirty="0" err="1">
                <a:latin typeface="Raleway Medium" panose="020B0603030101060003" pitchFamily="34" charset="0"/>
              </a:rPr>
              <a:t>Em</a:t>
            </a:r>
            <a:r>
              <a:rPr lang="en-US" sz="1200" dirty="0">
                <a:latin typeface="Raleway Medium" panose="020B0603030101060003" pitchFamily="34" charset="0"/>
              </a:rPr>
              <a:t> Ta </a:t>
            </a:r>
            <a:r>
              <a:rPr lang="en-US" sz="1200" dirty="0" err="1">
                <a:latin typeface="Raleway Medium" panose="020B0603030101060003" pitchFamily="34" charset="0"/>
              </a:rPr>
              <a:t>Về</a:t>
            </a:r>
            <a:r>
              <a:rPr lang="en" sz="1200" dirty="0">
                <a:latin typeface="Raleway Medium" panose="020B0603030101060003" pitchFamily="34" charset="0"/>
              </a:rPr>
              <a:t>	10</a:t>
            </a:r>
          </a:p>
          <a:p>
            <a:pPr>
              <a:tabLst>
                <a:tab pos="3206750" algn="r"/>
              </a:tabLst>
            </a:pPr>
            <a:r>
              <a:rPr lang="en-US" sz="1200" dirty="0" err="1">
                <a:latin typeface="Raleway Medium" panose="020B0603030101060003" pitchFamily="34" charset="0"/>
              </a:rPr>
              <a:t>Ngón</a:t>
            </a:r>
            <a:r>
              <a:rPr lang="en-US" sz="1200" dirty="0">
                <a:latin typeface="Raleway Medium" panose="020B0603030101060003" pitchFamily="34" charset="0"/>
              </a:rPr>
              <a:t> Tay </a:t>
            </a:r>
            <a:r>
              <a:rPr lang="en-US" sz="1200" dirty="0" err="1">
                <a:latin typeface="Raleway Medium" panose="020B0603030101060003" pitchFamily="34" charset="0"/>
              </a:rPr>
              <a:t>Nhúc</a:t>
            </a:r>
            <a:r>
              <a:rPr lang="en-US" sz="1200" dirty="0">
                <a:latin typeface="Raleway Medium" panose="020B0603030101060003" pitchFamily="34" charset="0"/>
              </a:rPr>
              <a:t> </a:t>
            </a:r>
            <a:r>
              <a:rPr lang="en-US" sz="1200" dirty="0" err="1">
                <a:latin typeface="Raleway Medium" panose="020B0603030101060003" pitchFamily="34" charset="0"/>
              </a:rPr>
              <a:t>Nhích</a:t>
            </a:r>
            <a:r>
              <a:rPr lang="en" sz="1200" dirty="0">
                <a:latin typeface="Raleway Medium" panose="020B0603030101060003" pitchFamily="34" charset="0"/>
              </a:rPr>
              <a:t>	11</a:t>
            </a:r>
          </a:p>
          <a:p>
            <a:pPr>
              <a:tabLst>
                <a:tab pos="3206750" algn="r"/>
              </a:tabLst>
            </a:pPr>
            <a:r>
              <a:rPr lang="en-US" sz="1200" dirty="0">
                <a:latin typeface="Raleway Medium" panose="020B0603030101060003" pitchFamily="34" charset="0"/>
              </a:rPr>
              <a:t>Tang </a:t>
            </a:r>
            <a:r>
              <a:rPr lang="en-US" sz="1200" dirty="0" err="1">
                <a:latin typeface="Raleway Medium" panose="020B0603030101060003" pitchFamily="34" charset="0"/>
              </a:rPr>
              <a:t>Tình</a:t>
            </a:r>
            <a:r>
              <a:rPr lang="en-US" sz="1200" dirty="0">
                <a:latin typeface="Raleway Medium" panose="020B0603030101060003" pitchFamily="34" charset="0"/>
              </a:rPr>
              <a:t> Tang </a:t>
            </a:r>
            <a:r>
              <a:rPr lang="en-US" sz="1200" dirty="0" err="1">
                <a:latin typeface="Raleway Medium" panose="020B0603030101060003" pitchFamily="34" charset="0"/>
              </a:rPr>
              <a:t>Tính</a:t>
            </a:r>
            <a:r>
              <a:rPr lang="en" sz="1200" dirty="0">
                <a:latin typeface="Raleway Medium" panose="020B0603030101060003" pitchFamily="34" charset="0"/>
              </a:rPr>
              <a:t>	12</a:t>
            </a:r>
          </a:p>
          <a:p>
            <a:pPr>
              <a:tabLst>
                <a:tab pos="3206750" algn="r"/>
              </a:tabLst>
            </a:pPr>
            <a:r>
              <a:rPr lang="vi-VN" sz="1200" dirty="0">
                <a:latin typeface="Raleway Medium" panose="020B0603030101060003" pitchFamily="34" charset="0"/>
              </a:rPr>
              <a:t>Bốn Phương Trời</a:t>
            </a:r>
            <a:r>
              <a:rPr lang="en" sz="1200" dirty="0">
                <a:latin typeface="Raleway Medium" panose="020B0603030101060003" pitchFamily="34" charset="0"/>
              </a:rPr>
              <a:t>	13</a:t>
            </a:r>
          </a:p>
          <a:p>
            <a:pPr>
              <a:tabLst>
                <a:tab pos="3206750" algn="r"/>
              </a:tabLst>
            </a:pPr>
            <a:r>
              <a:rPr lang="en-US" sz="1200" dirty="0" err="1">
                <a:latin typeface="Raleway Medium" panose="020B0603030101060003" pitchFamily="34" charset="0"/>
              </a:rPr>
              <a:t>Nhà</a:t>
            </a:r>
            <a:r>
              <a:rPr lang="en-US" sz="1200" dirty="0">
                <a:latin typeface="Raleway Medium" panose="020B0603030101060003" pitchFamily="34" charset="0"/>
              </a:rPr>
              <a:t> </a:t>
            </a:r>
            <a:r>
              <a:rPr lang="en-US" sz="1200" dirty="0" err="1">
                <a:latin typeface="Raleway Medium" panose="020B0603030101060003" pitchFamily="34" charset="0"/>
              </a:rPr>
              <a:t>Của</a:t>
            </a:r>
            <a:r>
              <a:rPr lang="en-US" sz="1200" dirty="0">
                <a:latin typeface="Raleway Medium" panose="020B0603030101060003" pitchFamily="34" charset="0"/>
              </a:rPr>
              <a:t> Ta</a:t>
            </a:r>
            <a:r>
              <a:rPr lang="en" sz="1200" dirty="0">
                <a:latin typeface="Raleway Medium" panose="020B0603030101060003" pitchFamily="34" charset="0"/>
              </a:rPr>
              <a:t>	14</a:t>
            </a:r>
          </a:p>
          <a:p>
            <a:pPr>
              <a:tabLst>
                <a:tab pos="3206750" algn="r"/>
              </a:tabLst>
            </a:pPr>
            <a:r>
              <a:rPr lang="en-US" sz="1200" dirty="0">
                <a:latin typeface="Raleway Medium" panose="020B0603030101060003" pitchFamily="34" charset="0"/>
              </a:rPr>
              <a:t>Bananas</a:t>
            </a:r>
            <a:r>
              <a:rPr lang="en" sz="1200" dirty="0">
                <a:latin typeface="Raleway Medium" panose="020B0603030101060003" pitchFamily="34" charset="0"/>
              </a:rPr>
              <a:t>	15</a:t>
            </a:r>
          </a:p>
          <a:p>
            <a:pPr>
              <a:tabLst>
                <a:tab pos="3206750" algn="r"/>
              </a:tabLst>
            </a:pPr>
            <a:r>
              <a:rPr lang="en" sz="1200" dirty="0">
                <a:latin typeface="Raleway Medium" panose="020B0603030101060003" pitchFamily="34" charset="0"/>
              </a:rPr>
              <a:t>Announcments Song	15</a:t>
            </a:r>
          </a:p>
        </p:txBody>
      </p:sp>
      <p:sp>
        <p:nvSpPr>
          <p:cNvPr id="78" name="Google Shape;78;p15"/>
          <p:cNvSpPr txBox="1"/>
          <p:nvPr/>
        </p:nvSpPr>
        <p:spPr>
          <a:xfrm>
            <a:off x="228600" y="4565700"/>
            <a:ext cx="457200" cy="234900"/>
          </a:xfrm>
          <a:prstGeom prst="rect">
            <a:avLst/>
          </a:prstGeom>
          <a:noFill/>
          <a:ln>
            <a:noFill/>
          </a:ln>
        </p:spPr>
        <p:txBody>
          <a:bodyPr spcFirstLastPara="1" wrap="square" lIns="0" tIns="0" rIns="0" bIns="0" anchor="b" anchorCtr="0">
            <a:noAutofit/>
          </a:bodyPr>
          <a:lstStyle/>
          <a:p>
            <a:pPr marL="0" lvl="0" indent="0" rtl="0">
              <a:spcBef>
                <a:spcPts val="0"/>
              </a:spcBef>
              <a:spcAft>
                <a:spcPts val="0"/>
              </a:spcAft>
              <a:buNone/>
            </a:pPr>
            <a:r>
              <a:rPr lang="en" sz="1200" dirty="0">
                <a:latin typeface="Raleway Medium" panose="020B0603030101060003" pitchFamily="34" charset="0"/>
              </a:rPr>
              <a:t>34</a:t>
            </a:r>
            <a:endParaRPr sz="1200" dirty="0">
              <a:latin typeface="Raleway Medium" panose="020B0603030101060003" pitchFamily="34" charset="0"/>
            </a:endParaRPr>
          </a:p>
        </p:txBody>
      </p:sp>
      <p:sp>
        <p:nvSpPr>
          <p:cNvPr id="79" name="Google Shape;79;p15"/>
          <p:cNvSpPr txBox="1"/>
          <p:nvPr/>
        </p:nvSpPr>
        <p:spPr>
          <a:xfrm>
            <a:off x="7086600" y="4565700"/>
            <a:ext cx="457200" cy="234900"/>
          </a:xfrm>
          <a:prstGeom prst="rect">
            <a:avLst/>
          </a:prstGeom>
          <a:noFill/>
          <a:ln>
            <a:noFill/>
          </a:ln>
        </p:spPr>
        <p:txBody>
          <a:bodyPr spcFirstLastPara="1" wrap="square" lIns="0" tIns="0" rIns="0" bIns="0" anchor="b" anchorCtr="0">
            <a:noAutofit/>
          </a:bodyPr>
          <a:lstStyle/>
          <a:p>
            <a:pPr marL="0" lvl="0" indent="0" algn="r" rtl="0">
              <a:spcBef>
                <a:spcPts val="0"/>
              </a:spcBef>
              <a:spcAft>
                <a:spcPts val="0"/>
              </a:spcAft>
              <a:buNone/>
            </a:pPr>
            <a:r>
              <a:rPr lang="en" sz="1200" dirty="0">
                <a:latin typeface="Raleway Medium" panose="020B0603030101060003" pitchFamily="34" charset="0"/>
              </a:rPr>
              <a:t> i</a:t>
            </a:r>
            <a:endParaRPr sz="1200" dirty="0">
              <a:latin typeface="Raleway Medium" panose="020B0603030101060003" pitchFamily="34" charset="0"/>
            </a:endParaRPr>
          </a:p>
        </p:txBody>
      </p:sp>
      <p:cxnSp>
        <p:nvCxnSpPr>
          <p:cNvPr id="13" name="Google Shape;56;p13"/>
          <p:cNvCxnSpPr/>
          <p:nvPr/>
        </p:nvCxnSpPr>
        <p:spPr>
          <a:xfrm>
            <a:off x="3886200" y="0"/>
            <a:ext cx="0" cy="10058400"/>
          </a:xfrm>
          <a:prstGeom prst="straightConnector1">
            <a:avLst/>
          </a:prstGeom>
          <a:noFill/>
          <a:ln w="9525" cap="flat" cmpd="sng">
            <a:solidFill>
              <a:schemeClr val="bg1">
                <a:lumMod val="75000"/>
              </a:schemeClr>
            </a:solidFill>
            <a:prstDash val="solid"/>
            <a:round/>
            <a:headEnd type="none" w="med" len="med"/>
            <a:tailEnd type="none" w="med" len="med"/>
          </a:ln>
        </p:spPr>
      </p:cxnSp>
      <p:cxnSp>
        <p:nvCxnSpPr>
          <p:cNvPr id="14" name="Google Shape;57;p13"/>
          <p:cNvCxnSpPr/>
          <p:nvPr/>
        </p:nvCxnSpPr>
        <p:spPr>
          <a:xfrm>
            <a:off x="0" y="5029200"/>
            <a:ext cx="7772400" cy="0"/>
          </a:xfrm>
          <a:prstGeom prst="straightConnector1">
            <a:avLst/>
          </a:prstGeom>
          <a:noFill/>
          <a:ln w="9525" cap="flat" cmpd="sng">
            <a:solidFill>
              <a:schemeClr val="bg1">
                <a:lumMod val="75000"/>
              </a:schemeClr>
            </a:solidFill>
            <a:prstDash val="solid"/>
            <a:round/>
            <a:headEnd type="none" w="med" len="med"/>
            <a:tailEnd type="none" w="med" len="med"/>
          </a:ln>
        </p:spPr>
      </p:cxnSp>
      <p:sp>
        <p:nvSpPr>
          <p:cNvPr id="19" name="Google Shape;78;p15"/>
          <p:cNvSpPr txBox="1"/>
          <p:nvPr/>
        </p:nvSpPr>
        <p:spPr>
          <a:xfrm>
            <a:off x="228600" y="9588600"/>
            <a:ext cx="457200" cy="234900"/>
          </a:xfrm>
          <a:prstGeom prst="rect">
            <a:avLst/>
          </a:prstGeom>
          <a:noFill/>
          <a:ln>
            <a:noFill/>
          </a:ln>
        </p:spPr>
        <p:txBody>
          <a:bodyPr spcFirstLastPara="1" wrap="square" lIns="0" tIns="0" rIns="0" bIns="0" anchor="b" anchorCtr="0">
            <a:noAutofit/>
          </a:bodyPr>
          <a:lstStyle/>
          <a:p>
            <a:pPr marL="0" lvl="0" indent="0" rtl="0">
              <a:spcBef>
                <a:spcPts val="0"/>
              </a:spcBef>
              <a:spcAft>
                <a:spcPts val="0"/>
              </a:spcAft>
              <a:buNone/>
            </a:pPr>
            <a:r>
              <a:rPr lang="en" sz="1200" dirty="0">
                <a:latin typeface="Raleway Medium" panose="020B0603030101060003" pitchFamily="34" charset="0"/>
              </a:rPr>
              <a:t>34</a:t>
            </a:r>
            <a:endParaRPr sz="1200" dirty="0">
              <a:latin typeface="Raleway Medium" panose="020B0603030101060003" pitchFamily="34" charset="0"/>
            </a:endParaRPr>
          </a:p>
        </p:txBody>
      </p:sp>
      <p:sp>
        <p:nvSpPr>
          <p:cNvPr id="20" name="Google Shape;79;p15"/>
          <p:cNvSpPr txBox="1"/>
          <p:nvPr/>
        </p:nvSpPr>
        <p:spPr>
          <a:xfrm>
            <a:off x="7086600" y="9588600"/>
            <a:ext cx="457200" cy="234900"/>
          </a:xfrm>
          <a:prstGeom prst="rect">
            <a:avLst/>
          </a:prstGeom>
          <a:noFill/>
          <a:ln>
            <a:noFill/>
          </a:ln>
        </p:spPr>
        <p:txBody>
          <a:bodyPr spcFirstLastPara="1" wrap="square" lIns="0" tIns="0" rIns="0" bIns="0" anchor="b" anchorCtr="0">
            <a:noAutofit/>
          </a:bodyPr>
          <a:lstStyle/>
          <a:p>
            <a:pPr marL="0" lvl="0" indent="0" algn="r" rtl="0">
              <a:spcBef>
                <a:spcPts val="0"/>
              </a:spcBef>
              <a:spcAft>
                <a:spcPts val="0"/>
              </a:spcAft>
              <a:buNone/>
            </a:pPr>
            <a:r>
              <a:rPr lang="en" sz="1200" dirty="0">
                <a:latin typeface="Raleway Medium" panose="020B0603030101060003" pitchFamily="34" charset="0"/>
              </a:rPr>
              <a:t> i</a:t>
            </a:r>
            <a:endParaRPr sz="1200" dirty="0">
              <a:latin typeface="Raleway Medium" panose="020B0603030101060003" pitchFamily="34" charset="0"/>
            </a:endParaRPr>
          </a:p>
        </p:txBody>
      </p:sp>
      <p:sp>
        <p:nvSpPr>
          <p:cNvPr id="15" name="Google Shape;76;p15">
            <a:extLst>
              <a:ext uri="{FF2B5EF4-FFF2-40B4-BE49-F238E27FC236}">
                <a16:creationId xmlns:a16="http://schemas.microsoft.com/office/drawing/2014/main" id="{D1E76A79-DBD1-4459-85AD-0EB0E43D4A8E}"/>
              </a:ext>
            </a:extLst>
          </p:cNvPr>
          <p:cNvSpPr txBox="1"/>
          <p:nvPr/>
        </p:nvSpPr>
        <p:spPr>
          <a:xfrm>
            <a:off x="3997200" y="5140200"/>
            <a:ext cx="3665700" cy="3796678"/>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200" b="1" dirty="0">
                <a:latin typeface="Raleway Medium" panose="020B0603030101060003" pitchFamily="34" charset="0"/>
              </a:rPr>
              <a:t>Table of Contents</a:t>
            </a:r>
            <a:endParaRPr sz="1200" b="1" dirty="0">
              <a:latin typeface="Raleway Medium" panose="020B0603030101060003" pitchFamily="34" charset="0"/>
            </a:endParaRPr>
          </a:p>
          <a:p>
            <a:pPr marL="0" lvl="0" indent="0" algn="l" rtl="0">
              <a:spcBef>
                <a:spcPts val="0"/>
              </a:spcBef>
              <a:spcAft>
                <a:spcPts val="0"/>
              </a:spcAft>
              <a:buNone/>
              <a:tabLst>
                <a:tab pos="3206750" algn="r"/>
              </a:tabLst>
            </a:pPr>
            <a:endParaRPr lang="en" sz="1200" dirty="0">
              <a:latin typeface="Raleway Medium" panose="020B0603030101060003" pitchFamily="34" charset="0"/>
            </a:endParaRPr>
          </a:p>
          <a:p>
            <a:pPr>
              <a:tabLst>
                <a:tab pos="3206750" algn="r"/>
              </a:tabLst>
            </a:pPr>
            <a:r>
              <a:rPr lang="en-US" sz="1200" dirty="0">
                <a:latin typeface="Raleway Medium" panose="020B0603030101060003" pitchFamily="34" charset="0"/>
              </a:rPr>
              <a:t>United States National Anthem 	1</a:t>
            </a:r>
          </a:p>
          <a:p>
            <a:pPr marL="0" lvl="0" indent="0" algn="l" rtl="0">
              <a:spcBef>
                <a:spcPts val="0"/>
              </a:spcBef>
              <a:spcAft>
                <a:spcPts val="0"/>
              </a:spcAft>
              <a:buNone/>
              <a:tabLst>
                <a:tab pos="3206750" algn="r"/>
              </a:tabLst>
            </a:pPr>
            <a:r>
              <a:rPr lang="en-US" sz="1200" dirty="0">
                <a:latin typeface="Raleway Medium" panose="020B0603030101060003" pitchFamily="34" charset="0"/>
              </a:rPr>
              <a:t>Vietnamese Republic Anthem</a:t>
            </a:r>
            <a:r>
              <a:rPr lang="en" sz="1200" dirty="0">
                <a:latin typeface="Raleway Medium" panose="020B0603030101060003" pitchFamily="34" charset="0"/>
              </a:rPr>
              <a:t>	2</a:t>
            </a:r>
            <a:endParaRPr sz="1200" dirty="0">
              <a:latin typeface="Raleway Medium" panose="020B0603030101060003" pitchFamily="34" charset="0"/>
            </a:endParaRPr>
          </a:p>
          <a:p>
            <a:pPr marL="0" lvl="0" indent="0" algn="l" rtl="0">
              <a:spcBef>
                <a:spcPts val="0"/>
              </a:spcBef>
              <a:spcAft>
                <a:spcPts val="0"/>
              </a:spcAft>
              <a:buNone/>
              <a:tabLst>
                <a:tab pos="3206750" algn="r"/>
              </a:tabLst>
            </a:pPr>
            <a:r>
              <a:rPr lang="en-US" sz="1200" dirty="0">
                <a:latin typeface="Raleway Medium" panose="020B0603030101060003" pitchFamily="34" charset="0"/>
              </a:rPr>
              <a:t>Vietnamese Scout Anthem</a:t>
            </a:r>
            <a:r>
              <a:rPr lang="en" sz="1200" dirty="0">
                <a:latin typeface="Raleway Medium" panose="020B0603030101060003" pitchFamily="34" charset="0"/>
              </a:rPr>
              <a:t>	3</a:t>
            </a:r>
            <a:endParaRPr sz="1200" dirty="0">
              <a:latin typeface="Raleway Medium" panose="020B0603030101060003" pitchFamily="34" charset="0"/>
            </a:endParaRPr>
          </a:p>
          <a:p>
            <a:pPr marL="0" lvl="0" indent="0" algn="l" rtl="0">
              <a:spcBef>
                <a:spcPts val="0"/>
              </a:spcBef>
              <a:spcAft>
                <a:spcPts val="0"/>
              </a:spcAft>
              <a:buNone/>
              <a:tabLst>
                <a:tab pos="3206750" algn="r"/>
              </a:tabLst>
            </a:pPr>
            <a:r>
              <a:rPr lang="en" sz="1200" dirty="0">
                <a:latin typeface="Raleway Medium" panose="020B0603030101060003" pitchFamily="34" charset="0"/>
              </a:rPr>
              <a:t>Scout Oath &amp; Law	4</a:t>
            </a:r>
            <a:endParaRPr sz="1200" dirty="0">
              <a:latin typeface="Raleway Medium" panose="020B0603030101060003" pitchFamily="34" charset="0"/>
            </a:endParaRPr>
          </a:p>
          <a:p>
            <a:pPr marL="0" lvl="0" indent="0" algn="l" rtl="0">
              <a:spcBef>
                <a:spcPts val="0"/>
              </a:spcBef>
              <a:spcAft>
                <a:spcPts val="0"/>
              </a:spcAft>
              <a:buNone/>
              <a:tabLst>
                <a:tab pos="3206750" algn="r"/>
              </a:tabLst>
            </a:pPr>
            <a:r>
              <a:rPr lang="en" sz="1200" dirty="0">
                <a:latin typeface="Raleway Medium" panose="020B0603030101060003" pitchFamily="34" charset="0"/>
              </a:rPr>
              <a:t>Vietnamese Scout Oath &amp; Law	5</a:t>
            </a:r>
            <a:endParaRPr sz="1200" dirty="0">
              <a:latin typeface="Raleway Medium" panose="020B0603030101060003" pitchFamily="34" charset="0"/>
            </a:endParaRPr>
          </a:p>
          <a:p>
            <a:pPr marL="0" lvl="0" indent="0" algn="l" rtl="0">
              <a:spcBef>
                <a:spcPts val="0"/>
              </a:spcBef>
              <a:spcAft>
                <a:spcPts val="0"/>
              </a:spcAft>
              <a:buNone/>
              <a:tabLst>
                <a:tab pos="3206750" algn="r"/>
              </a:tabLst>
            </a:pPr>
            <a:r>
              <a:rPr lang="en" sz="1200" dirty="0">
                <a:latin typeface="Raleway Medium" panose="020B0603030101060003" pitchFamily="34" charset="0"/>
              </a:rPr>
              <a:t>Hung Vuong Grace	6</a:t>
            </a:r>
            <a:endParaRPr sz="1200" dirty="0">
              <a:latin typeface="Raleway Medium" panose="020B0603030101060003" pitchFamily="34" charset="0"/>
            </a:endParaRPr>
          </a:p>
          <a:p>
            <a:pPr marL="0" lvl="0" indent="0" algn="l" rtl="0">
              <a:spcBef>
                <a:spcPts val="0"/>
              </a:spcBef>
              <a:spcAft>
                <a:spcPts val="0"/>
              </a:spcAft>
              <a:buNone/>
              <a:tabLst>
                <a:tab pos="3206750" algn="r"/>
              </a:tabLst>
            </a:pPr>
            <a:r>
              <a:rPr lang="en" sz="1200" dirty="0">
                <a:latin typeface="Raleway Medium" panose="020B0603030101060003" pitchFamily="34" charset="0"/>
              </a:rPr>
              <a:t>Philmont Grace	6</a:t>
            </a:r>
            <a:endParaRPr sz="1200" dirty="0">
              <a:latin typeface="Raleway Medium" panose="020B0603030101060003" pitchFamily="34" charset="0"/>
            </a:endParaRPr>
          </a:p>
          <a:p>
            <a:pPr marL="0" lvl="0" indent="0" algn="l" rtl="0">
              <a:spcBef>
                <a:spcPts val="0"/>
              </a:spcBef>
              <a:spcAft>
                <a:spcPts val="0"/>
              </a:spcAft>
              <a:buNone/>
              <a:tabLst>
                <a:tab pos="3206750" algn="r"/>
              </a:tabLst>
            </a:pPr>
            <a:r>
              <a:rPr lang="en" sz="1200" dirty="0">
                <a:latin typeface="Raleway Medium" panose="020B0603030101060003" pitchFamily="34" charset="0"/>
              </a:rPr>
              <a:t>Northern Tier Grace	6</a:t>
            </a:r>
            <a:endParaRPr sz="1200" dirty="0">
              <a:latin typeface="Raleway Medium" panose="020B0603030101060003" pitchFamily="34" charset="0"/>
            </a:endParaRPr>
          </a:p>
          <a:p>
            <a:pPr marL="0" lvl="0" indent="0" algn="l" rtl="0">
              <a:spcBef>
                <a:spcPts val="0"/>
              </a:spcBef>
              <a:spcAft>
                <a:spcPts val="0"/>
              </a:spcAft>
              <a:buNone/>
              <a:tabLst>
                <a:tab pos="3206750" algn="r"/>
              </a:tabLst>
            </a:pPr>
            <a:r>
              <a:rPr lang="en" sz="1200" dirty="0">
                <a:latin typeface="Raleway Medium" panose="020B0603030101060003" pitchFamily="34" charset="0"/>
              </a:rPr>
              <a:t>Seabase Grace	7</a:t>
            </a:r>
            <a:endParaRPr sz="1200" dirty="0">
              <a:latin typeface="Raleway Medium" panose="020B0603030101060003" pitchFamily="34" charset="0"/>
            </a:endParaRPr>
          </a:p>
          <a:p>
            <a:pPr marL="0" lvl="0" indent="0" algn="l" rtl="0">
              <a:spcBef>
                <a:spcPts val="0"/>
              </a:spcBef>
              <a:spcAft>
                <a:spcPts val="0"/>
              </a:spcAft>
              <a:buNone/>
              <a:tabLst>
                <a:tab pos="3206750" algn="r"/>
              </a:tabLst>
            </a:pPr>
            <a:r>
              <a:rPr lang="en" sz="1200" dirty="0">
                <a:latin typeface="Raleway Medium" panose="020B0603030101060003" pitchFamily="34" charset="0"/>
              </a:rPr>
              <a:t>Goshen Grace	7</a:t>
            </a:r>
            <a:endParaRPr sz="1200" dirty="0">
              <a:latin typeface="Raleway Medium" panose="020B0603030101060003" pitchFamily="34" charset="0"/>
            </a:endParaRPr>
          </a:p>
          <a:p>
            <a:pPr marL="0" lvl="0" indent="0" algn="l" rtl="0">
              <a:spcBef>
                <a:spcPts val="0"/>
              </a:spcBef>
              <a:spcAft>
                <a:spcPts val="0"/>
              </a:spcAft>
              <a:buNone/>
              <a:tabLst>
                <a:tab pos="3206750" algn="r"/>
              </a:tabLst>
            </a:pPr>
            <a:r>
              <a:rPr lang="en" sz="1200" dirty="0">
                <a:latin typeface="Raleway Medium" panose="020B0603030101060003" pitchFamily="34" charset="0"/>
              </a:rPr>
              <a:t>Summit Grace	7</a:t>
            </a:r>
            <a:endParaRPr lang="vi-VN" sz="1200" dirty="0">
              <a:latin typeface="Raleway Medium" panose="020B0603030101060003" pitchFamily="34" charset="0"/>
            </a:endParaRPr>
          </a:p>
          <a:p>
            <a:pPr>
              <a:tabLst>
                <a:tab pos="3206750" algn="r"/>
              </a:tabLst>
            </a:pPr>
            <a:r>
              <a:rPr lang="vi-VN" sz="1200" dirty="0">
                <a:latin typeface="Raleway Medium" panose="020B0603030101060003" pitchFamily="34" charset="0"/>
              </a:rPr>
              <a:t>Nghi Thức Cơm</a:t>
            </a:r>
            <a:r>
              <a:rPr lang="en" sz="1200" dirty="0">
                <a:latin typeface="Raleway Medium" panose="020B0603030101060003" pitchFamily="34" charset="0"/>
              </a:rPr>
              <a:t>	8</a:t>
            </a:r>
          </a:p>
          <a:p>
            <a:pPr>
              <a:tabLst>
                <a:tab pos="3206750" algn="r"/>
              </a:tabLst>
            </a:pPr>
            <a:r>
              <a:rPr lang="en-US" sz="1200" dirty="0" err="1">
                <a:latin typeface="Raleway Medium" panose="020B0603030101060003" pitchFamily="34" charset="0"/>
              </a:rPr>
              <a:t>Giờ</a:t>
            </a:r>
            <a:r>
              <a:rPr lang="en-US" sz="1200" dirty="0">
                <a:latin typeface="Raleway Medium" panose="020B0603030101060003" pitchFamily="34" charset="0"/>
              </a:rPr>
              <a:t> </a:t>
            </a:r>
            <a:r>
              <a:rPr lang="en-US" sz="1200" dirty="0" err="1">
                <a:latin typeface="Raleway Medium" panose="020B0603030101060003" pitchFamily="34" charset="0"/>
              </a:rPr>
              <a:t>ăn</a:t>
            </a:r>
            <a:r>
              <a:rPr lang="en-US" sz="1200" dirty="0">
                <a:latin typeface="Raleway Medium" panose="020B0603030101060003" pitchFamily="34" charset="0"/>
              </a:rPr>
              <a:t> </a:t>
            </a:r>
            <a:r>
              <a:rPr lang="en-US" sz="1200" dirty="0" err="1">
                <a:latin typeface="Raleway Medium" panose="020B0603030101060003" pitchFamily="34" charset="0"/>
              </a:rPr>
              <a:t>đến</a:t>
            </a:r>
            <a:r>
              <a:rPr lang="en-US" sz="1200" dirty="0">
                <a:latin typeface="Raleway Medium" panose="020B0603030101060003" pitchFamily="34" charset="0"/>
              </a:rPr>
              <a:t> </a:t>
            </a:r>
            <a:r>
              <a:rPr lang="en-US" sz="1200" dirty="0" err="1">
                <a:latin typeface="Raleway Medium" panose="020B0603030101060003" pitchFamily="34" charset="0"/>
              </a:rPr>
              <a:t>rồi</a:t>
            </a:r>
            <a:r>
              <a:rPr lang="en" sz="1200" dirty="0">
                <a:latin typeface="Raleway Medium" panose="020B0603030101060003" pitchFamily="34" charset="0"/>
              </a:rPr>
              <a:t>	8</a:t>
            </a:r>
          </a:p>
          <a:p>
            <a:pPr>
              <a:tabLst>
                <a:tab pos="3206750" algn="r"/>
              </a:tabLst>
            </a:pPr>
            <a:r>
              <a:rPr lang="en-US" sz="1200" dirty="0" err="1">
                <a:latin typeface="Raleway Medium" panose="020B0603030101060003" pitchFamily="34" charset="0"/>
              </a:rPr>
              <a:t>Gồ</a:t>
            </a:r>
            <a:r>
              <a:rPr lang="en-US" sz="1200" dirty="0">
                <a:latin typeface="Raleway Medium" panose="020B0603030101060003" pitchFamily="34" charset="0"/>
              </a:rPr>
              <a:t> </a:t>
            </a:r>
            <a:r>
              <a:rPr lang="en-US" sz="1200" dirty="0" err="1">
                <a:latin typeface="Raleway Medium" panose="020B0603030101060003" pitchFamily="34" charset="0"/>
              </a:rPr>
              <a:t>ghê</a:t>
            </a:r>
            <a:r>
              <a:rPr lang="en" sz="1200" dirty="0">
                <a:latin typeface="Raleway Medium" panose="020B0603030101060003" pitchFamily="34" charset="0"/>
              </a:rPr>
              <a:t>	9</a:t>
            </a:r>
          </a:p>
          <a:p>
            <a:pPr>
              <a:tabLst>
                <a:tab pos="3206750" algn="r"/>
              </a:tabLst>
            </a:pPr>
            <a:r>
              <a:rPr lang="en-US" sz="1200" dirty="0">
                <a:latin typeface="Raleway Medium" panose="020B0603030101060003" pitchFamily="34" charset="0"/>
              </a:rPr>
              <a:t>Hay </a:t>
            </a:r>
            <a:r>
              <a:rPr lang="en-US" sz="1200" dirty="0" err="1">
                <a:latin typeface="Raleway Medium" panose="020B0603030101060003" pitchFamily="34" charset="0"/>
              </a:rPr>
              <a:t>Là</a:t>
            </a:r>
            <a:r>
              <a:rPr lang="en-US" sz="1200" dirty="0">
                <a:latin typeface="Raleway Medium" panose="020B0603030101060003" pitchFamily="34" charset="0"/>
              </a:rPr>
              <a:t> Hay </a:t>
            </a:r>
            <a:r>
              <a:rPr lang="en-US" sz="1200" dirty="0" err="1">
                <a:latin typeface="Raleway Medium" panose="020B0603030101060003" pitchFamily="34" charset="0"/>
              </a:rPr>
              <a:t>Quá</a:t>
            </a:r>
            <a:r>
              <a:rPr lang="en" sz="1200" dirty="0">
                <a:latin typeface="Raleway Medium" panose="020B0603030101060003" pitchFamily="34" charset="0"/>
              </a:rPr>
              <a:t>	9</a:t>
            </a:r>
          </a:p>
          <a:p>
            <a:pPr>
              <a:tabLst>
                <a:tab pos="3206750" algn="r"/>
              </a:tabLst>
            </a:pPr>
            <a:r>
              <a:rPr lang="en-US" sz="1200" dirty="0">
                <a:latin typeface="Raleway Medium" panose="020B0603030101060003" pitchFamily="34" charset="0"/>
              </a:rPr>
              <a:t>Anh </a:t>
            </a:r>
            <a:r>
              <a:rPr lang="en-US" sz="1200" dirty="0" err="1">
                <a:latin typeface="Raleway Medium" panose="020B0603030101060003" pitchFamily="34" charset="0"/>
              </a:rPr>
              <a:t>Em</a:t>
            </a:r>
            <a:r>
              <a:rPr lang="en-US" sz="1200" dirty="0">
                <a:latin typeface="Raleway Medium" panose="020B0603030101060003" pitchFamily="34" charset="0"/>
              </a:rPr>
              <a:t> Ta </a:t>
            </a:r>
            <a:r>
              <a:rPr lang="en-US" sz="1200" dirty="0" err="1">
                <a:latin typeface="Raleway Medium" panose="020B0603030101060003" pitchFamily="34" charset="0"/>
              </a:rPr>
              <a:t>Về</a:t>
            </a:r>
            <a:r>
              <a:rPr lang="en" sz="1200" dirty="0">
                <a:latin typeface="Raleway Medium" panose="020B0603030101060003" pitchFamily="34" charset="0"/>
              </a:rPr>
              <a:t>	10</a:t>
            </a:r>
          </a:p>
          <a:p>
            <a:pPr>
              <a:tabLst>
                <a:tab pos="3206750" algn="r"/>
              </a:tabLst>
            </a:pPr>
            <a:r>
              <a:rPr lang="en-US" sz="1200" dirty="0" err="1">
                <a:latin typeface="Raleway Medium" panose="020B0603030101060003" pitchFamily="34" charset="0"/>
              </a:rPr>
              <a:t>Ngón</a:t>
            </a:r>
            <a:r>
              <a:rPr lang="en-US" sz="1200" dirty="0">
                <a:latin typeface="Raleway Medium" panose="020B0603030101060003" pitchFamily="34" charset="0"/>
              </a:rPr>
              <a:t> Tay </a:t>
            </a:r>
            <a:r>
              <a:rPr lang="en-US" sz="1200" dirty="0" err="1">
                <a:latin typeface="Raleway Medium" panose="020B0603030101060003" pitchFamily="34" charset="0"/>
              </a:rPr>
              <a:t>Nhúc</a:t>
            </a:r>
            <a:r>
              <a:rPr lang="en-US" sz="1200" dirty="0">
                <a:latin typeface="Raleway Medium" panose="020B0603030101060003" pitchFamily="34" charset="0"/>
              </a:rPr>
              <a:t> </a:t>
            </a:r>
            <a:r>
              <a:rPr lang="en-US" sz="1200" dirty="0" err="1">
                <a:latin typeface="Raleway Medium" panose="020B0603030101060003" pitchFamily="34" charset="0"/>
              </a:rPr>
              <a:t>Nhích</a:t>
            </a:r>
            <a:r>
              <a:rPr lang="en" sz="1200" dirty="0">
                <a:latin typeface="Raleway Medium" panose="020B0603030101060003" pitchFamily="34" charset="0"/>
              </a:rPr>
              <a:t>	11</a:t>
            </a:r>
          </a:p>
          <a:p>
            <a:pPr>
              <a:tabLst>
                <a:tab pos="3206750" algn="r"/>
              </a:tabLst>
            </a:pPr>
            <a:r>
              <a:rPr lang="en-US" sz="1200" dirty="0">
                <a:latin typeface="Raleway Medium" panose="020B0603030101060003" pitchFamily="34" charset="0"/>
              </a:rPr>
              <a:t>Tang </a:t>
            </a:r>
            <a:r>
              <a:rPr lang="en-US" sz="1200" dirty="0" err="1">
                <a:latin typeface="Raleway Medium" panose="020B0603030101060003" pitchFamily="34" charset="0"/>
              </a:rPr>
              <a:t>Tình</a:t>
            </a:r>
            <a:r>
              <a:rPr lang="en-US" sz="1200" dirty="0">
                <a:latin typeface="Raleway Medium" panose="020B0603030101060003" pitchFamily="34" charset="0"/>
              </a:rPr>
              <a:t> Tang </a:t>
            </a:r>
            <a:r>
              <a:rPr lang="en-US" sz="1200" dirty="0" err="1">
                <a:latin typeface="Raleway Medium" panose="020B0603030101060003" pitchFamily="34" charset="0"/>
              </a:rPr>
              <a:t>Tính</a:t>
            </a:r>
            <a:r>
              <a:rPr lang="en" sz="1200" dirty="0">
                <a:latin typeface="Raleway Medium" panose="020B0603030101060003" pitchFamily="34" charset="0"/>
              </a:rPr>
              <a:t>	12</a:t>
            </a:r>
          </a:p>
          <a:p>
            <a:pPr>
              <a:tabLst>
                <a:tab pos="3206750" algn="r"/>
              </a:tabLst>
            </a:pPr>
            <a:r>
              <a:rPr lang="vi-VN" sz="1200" dirty="0">
                <a:latin typeface="Raleway Medium" panose="020B0603030101060003" pitchFamily="34" charset="0"/>
              </a:rPr>
              <a:t>Bốn Phương Trời</a:t>
            </a:r>
            <a:r>
              <a:rPr lang="en" sz="1200" dirty="0">
                <a:latin typeface="Raleway Medium" panose="020B0603030101060003" pitchFamily="34" charset="0"/>
              </a:rPr>
              <a:t>	13</a:t>
            </a:r>
          </a:p>
          <a:p>
            <a:pPr>
              <a:tabLst>
                <a:tab pos="3206750" algn="r"/>
              </a:tabLst>
            </a:pPr>
            <a:r>
              <a:rPr lang="en-US" sz="1200" dirty="0" err="1">
                <a:latin typeface="Raleway Medium" panose="020B0603030101060003" pitchFamily="34" charset="0"/>
              </a:rPr>
              <a:t>Nhà</a:t>
            </a:r>
            <a:r>
              <a:rPr lang="en-US" sz="1200" dirty="0">
                <a:latin typeface="Raleway Medium" panose="020B0603030101060003" pitchFamily="34" charset="0"/>
              </a:rPr>
              <a:t> </a:t>
            </a:r>
            <a:r>
              <a:rPr lang="en-US" sz="1200" dirty="0" err="1">
                <a:latin typeface="Raleway Medium" panose="020B0603030101060003" pitchFamily="34" charset="0"/>
              </a:rPr>
              <a:t>Của</a:t>
            </a:r>
            <a:r>
              <a:rPr lang="en-US" sz="1200" dirty="0">
                <a:latin typeface="Raleway Medium" panose="020B0603030101060003" pitchFamily="34" charset="0"/>
              </a:rPr>
              <a:t> Ta</a:t>
            </a:r>
            <a:r>
              <a:rPr lang="en" sz="1200" dirty="0">
                <a:latin typeface="Raleway Medium" panose="020B0603030101060003" pitchFamily="34" charset="0"/>
              </a:rPr>
              <a:t>	14</a:t>
            </a:r>
          </a:p>
          <a:p>
            <a:pPr>
              <a:tabLst>
                <a:tab pos="3206750" algn="r"/>
              </a:tabLst>
            </a:pPr>
            <a:r>
              <a:rPr lang="en-US" sz="1200" dirty="0">
                <a:latin typeface="Raleway Medium" panose="020B0603030101060003" pitchFamily="34" charset="0"/>
              </a:rPr>
              <a:t>Bananas</a:t>
            </a:r>
            <a:r>
              <a:rPr lang="en" sz="1200" dirty="0">
                <a:latin typeface="Raleway Medium" panose="020B0603030101060003" pitchFamily="34" charset="0"/>
              </a:rPr>
              <a:t>	15</a:t>
            </a:r>
          </a:p>
          <a:p>
            <a:pPr>
              <a:tabLst>
                <a:tab pos="3206750" algn="r"/>
              </a:tabLst>
            </a:pPr>
            <a:r>
              <a:rPr lang="en" sz="1200" dirty="0">
                <a:latin typeface="Raleway Medium" panose="020B0603030101060003" pitchFamily="34" charset="0"/>
              </a:rPr>
              <a:t>Announcments Song	15</a:t>
            </a:r>
          </a:p>
        </p:txBody>
      </p:sp>
      <p:sp>
        <p:nvSpPr>
          <p:cNvPr id="16" name="Google Shape;68;p14">
            <a:extLst>
              <a:ext uri="{FF2B5EF4-FFF2-40B4-BE49-F238E27FC236}">
                <a16:creationId xmlns:a16="http://schemas.microsoft.com/office/drawing/2014/main" id="{4FE6CBD2-5814-463E-A36D-05A1B0EFAAD1}"/>
              </a:ext>
            </a:extLst>
          </p:cNvPr>
          <p:cNvSpPr txBox="1"/>
          <p:nvPr/>
        </p:nvSpPr>
        <p:spPr>
          <a:xfrm>
            <a:off x="109500" y="154628"/>
            <a:ext cx="3740050" cy="4108800"/>
          </a:xfrm>
          <a:prstGeom prst="rect">
            <a:avLst/>
          </a:prstGeom>
          <a:noFill/>
          <a:ln>
            <a:noFill/>
          </a:ln>
        </p:spPr>
        <p:txBody>
          <a:bodyPr spcFirstLastPara="1" wrap="square" lIns="91425" tIns="91425" rIns="91425" bIns="91425" anchor="t" anchorCtr="0">
            <a:noAutofit/>
          </a:bodyPr>
          <a:lstStyle/>
          <a:p>
            <a:r>
              <a:rPr lang="en-US" sz="1600" b="1" dirty="0">
                <a:latin typeface="Raleway Medium" pitchFamily="2" charset="0"/>
              </a:rPr>
              <a:t>Lien Doan Hung </a:t>
            </a:r>
            <a:r>
              <a:rPr lang="en-US" sz="1600" b="1" dirty="0" err="1">
                <a:latin typeface="Raleway Medium" pitchFamily="2" charset="0"/>
              </a:rPr>
              <a:t>Vuong</a:t>
            </a:r>
            <a:r>
              <a:rPr lang="en-US" sz="1600" b="1" dirty="0">
                <a:latin typeface="Raleway Medium" pitchFamily="2" charset="0"/>
              </a:rPr>
              <a:t> units and yells</a:t>
            </a:r>
          </a:p>
          <a:p>
            <a:endParaRPr lang="en-US" sz="1600" dirty="0">
              <a:latin typeface="Raleway Medium" pitchFamily="2" charset="0"/>
            </a:endParaRPr>
          </a:p>
          <a:p>
            <a:pPr marL="0" lvl="0" indent="0" algn="l" rtl="0">
              <a:spcBef>
                <a:spcPts val="0"/>
              </a:spcBef>
              <a:spcAft>
                <a:spcPts val="0"/>
              </a:spcAft>
              <a:buClr>
                <a:schemeClr val="dk1"/>
              </a:buClr>
              <a:buSzPts val="1100"/>
              <a:buFont typeface="Arial"/>
              <a:buNone/>
            </a:pPr>
            <a:r>
              <a:rPr lang="en-US" sz="1600" dirty="0">
                <a:latin typeface="Raleway Medium" panose="020B0603030101060003" pitchFamily="34" charset="0"/>
              </a:rPr>
              <a:t>Yell:</a:t>
            </a:r>
          </a:p>
          <a:p>
            <a:pPr marL="0" lvl="0" indent="0" algn="l" rtl="0">
              <a:spcBef>
                <a:spcPts val="0"/>
              </a:spcBef>
              <a:spcAft>
                <a:spcPts val="0"/>
              </a:spcAft>
              <a:buClr>
                <a:schemeClr val="dk1"/>
              </a:buClr>
              <a:buSzPts val="1100"/>
              <a:buFont typeface="Arial"/>
              <a:buNone/>
            </a:pPr>
            <a:r>
              <a:rPr lang="en-US" sz="1600" dirty="0">
                <a:latin typeface="Raleway Medium" panose="020B0603030101060003" pitchFamily="34" charset="0"/>
              </a:rPr>
              <a:t>   - 612. To the rescue.</a:t>
            </a:r>
          </a:p>
          <a:p>
            <a:pPr marL="0" lvl="0" indent="0" algn="l" rtl="0">
              <a:spcBef>
                <a:spcPts val="0"/>
              </a:spcBef>
              <a:spcAft>
                <a:spcPts val="0"/>
              </a:spcAft>
              <a:buClr>
                <a:schemeClr val="dk1"/>
              </a:buClr>
              <a:buSzPts val="1100"/>
              <a:buFont typeface="Arial"/>
              <a:buNone/>
            </a:pPr>
            <a:r>
              <a:rPr lang="en-US" sz="1600" dirty="0">
                <a:latin typeface="Raleway Medium" panose="020B0603030101060003" pitchFamily="34" charset="0"/>
              </a:rPr>
              <a:t>   - Hail LDHV, Hail (name of the Event), Hail Everybody Else, Hail NO!</a:t>
            </a:r>
          </a:p>
          <a:p>
            <a:pPr marL="0" lvl="0" indent="0" algn="l" rtl="0">
              <a:spcBef>
                <a:spcPts val="0"/>
              </a:spcBef>
              <a:spcAft>
                <a:spcPts val="0"/>
              </a:spcAft>
              <a:buClr>
                <a:schemeClr val="dk1"/>
              </a:buClr>
              <a:buSzPts val="1100"/>
              <a:buFont typeface="Arial"/>
              <a:buNone/>
            </a:pPr>
            <a:r>
              <a:rPr lang="en-US" sz="1600" dirty="0">
                <a:latin typeface="Raleway Medium" panose="020B0603030101060003" pitchFamily="34" charset="0"/>
              </a:rPr>
              <a:t>   - Can’t stop. Won’t stop. Never stop scouting.</a:t>
            </a:r>
          </a:p>
          <a:p>
            <a:endParaRPr lang="en-US" sz="1600" dirty="0">
              <a:latin typeface="Raleway Medium" pitchFamily="2" charset="0"/>
            </a:endParaRPr>
          </a:p>
          <a:p>
            <a:r>
              <a:rPr lang="en-US" sz="1600" dirty="0">
                <a:latin typeface="Raleway Medium" pitchFamily="2" charset="0"/>
              </a:rPr>
              <a:t>Au Doan – </a:t>
            </a:r>
            <a:r>
              <a:rPr lang="en-US" sz="1600" dirty="0" err="1">
                <a:latin typeface="Raleway Medium" pitchFamily="2" charset="0"/>
              </a:rPr>
              <a:t>Hoa</a:t>
            </a:r>
            <a:r>
              <a:rPr lang="en-US" sz="1600" dirty="0">
                <a:latin typeface="Raleway Medium" pitchFamily="2" charset="0"/>
              </a:rPr>
              <a:t> L</a:t>
            </a:r>
            <a:r>
              <a:rPr lang="vi-VN" sz="1600" dirty="0">
                <a:latin typeface="Raleway Medium" pitchFamily="2" charset="0"/>
              </a:rPr>
              <a:t>ư</a:t>
            </a:r>
            <a:r>
              <a:rPr lang="en-US" sz="1600" dirty="0">
                <a:latin typeface="Raleway Medium" pitchFamily="2" charset="0"/>
              </a:rPr>
              <a:t>.</a:t>
            </a:r>
          </a:p>
          <a:p>
            <a:r>
              <a:rPr lang="en-US" sz="1600" dirty="0">
                <a:latin typeface="Raleway Medium" pitchFamily="2" charset="0"/>
              </a:rPr>
              <a:t>   Yell: </a:t>
            </a:r>
            <a:r>
              <a:rPr lang="en-US" sz="1600" dirty="0" err="1">
                <a:latin typeface="Raleway Medium" pitchFamily="2" charset="0"/>
              </a:rPr>
              <a:t>Hoa</a:t>
            </a:r>
            <a:r>
              <a:rPr lang="en-US" sz="1600" dirty="0">
                <a:latin typeface="Raleway Medium" pitchFamily="2" charset="0"/>
              </a:rPr>
              <a:t> L</a:t>
            </a:r>
            <a:r>
              <a:rPr lang="vi-VN" sz="1600" dirty="0">
                <a:latin typeface="Raleway Medium" pitchFamily="2" charset="0"/>
              </a:rPr>
              <a:t>ư</a:t>
            </a:r>
            <a:r>
              <a:rPr lang="en-US" sz="1600" dirty="0">
                <a:latin typeface="Raleway Medium" pitchFamily="2" charset="0"/>
              </a:rPr>
              <a:t>. </a:t>
            </a:r>
            <a:r>
              <a:rPr lang="en-US" sz="1600" dirty="0" err="1">
                <a:latin typeface="Raleway Medium" pitchFamily="2" charset="0"/>
              </a:rPr>
              <a:t>Phù</a:t>
            </a:r>
            <a:r>
              <a:rPr lang="en-US" sz="1600" dirty="0">
                <a:latin typeface="Raleway Medium" pitchFamily="2" charset="0"/>
              </a:rPr>
              <a:t> </a:t>
            </a:r>
            <a:r>
              <a:rPr lang="en-US" sz="1600" dirty="0" err="1">
                <a:latin typeface="Raleway Medium" pitchFamily="2" charset="0"/>
              </a:rPr>
              <a:t>Đẵng</a:t>
            </a:r>
            <a:endParaRPr lang="en-US" sz="1600" dirty="0">
              <a:latin typeface="Raleway Medium" pitchFamily="2" charset="0"/>
            </a:endParaRPr>
          </a:p>
          <a:p>
            <a:endParaRPr lang="en-US" sz="1600" dirty="0">
              <a:latin typeface="Raleway Medium" pitchFamily="2" charset="0"/>
            </a:endParaRPr>
          </a:p>
          <a:p>
            <a:r>
              <a:rPr lang="en-US" sz="1600" dirty="0">
                <a:latin typeface="Raleway Medium" pitchFamily="2" charset="0"/>
              </a:rPr>
              <a:t>Thieu Doan – T</a:t>
            </a:r>
            <a:r>
              <a:rPr lang="vi-VN" sz="1600" dirty="0">
                <a:latin typeface="Raleway Medium" pitchFamily="2" charset="0"/>
              </a:rPr>
              <a:t>ây </a:t>
            </a:r>
            <a:r>
              <a:rPr lang="en-US" sz="1600" dirty="0">
                <a:latin typeface="Raleway Medium" pitchFamily="2" charset="0"/>
              </a:rPr>
              <a:t>S</a:t>
            </a:r>
            <a:r>
              <a:rPr lang="vi-VN" sz="1600" dirty="0">
                <a:latin typeface="Raleway Medium" pitchFamily="2" charset="0"/>
              </a:rPr>
              <a:t>ơn</a:t>
            </a:r>
            <a:r>
              <a:rPr lang="en-US" sz="1600" dirty="0">
                <a:latin typeface="Raleway Medium" pitchFamily="2" charset="0"/>
              </a:rPr>
              <a:t>.</a:t>
            </a:r>
          </a:p>
          <a:p>
            <a:r>
              <a:rPr lang="en-US" sz="1600" dirty="0">
                <a:latin typeface="Raleway Medium" pitchFamily="2" charset="0"/>
              </a:rPr>
              <a:t>   Yell: T</a:t>
            </a:r>
            <a:r>
              <a:rPr lang="vi-VN" sz="1600" dirty="0">
                <a:latin typeface="Raleway Medium" pitchFamily="2" charset="0"/>
              </a:rPr>
              <a:t>ây </a:t>
            </a:r>
            <a:r>
              <a:rPr lang="en-US" sz="1600" dirty="0">
                <a:latin typeface="Raleway Medium" pitchFamily="2" charset="0"/>
              </a:rPr>
              <a:t>S</a:t>
            </a:r>
            <a:r>
              <a:rPr lang="vi-VN" sz="1600" dirty="0">
                <a:latin typeface="Raleway Medium" pitchFamily="2" charset="0"/>
              </a:rPr>
              <a:t>ơn</a:t>
            </a:r>
            <a:r>
              <a:rPr lang="en-US" sz="1600" dirty="0">
                <a:latin typeface="Raleway Medium" pitchFamily="2" charset="0"/>
              </a:rPr>
              <a:t>. </a:t>
            </a:r>
            <a:r>
              <a:rPr lang="en-US" sz="1600" dirty="0" err="1">
                <a:latin typeface="Raleway Medium" pitchFamily="2" charset="0"/>
              </a:rPr>
              <a:t>Quốc</a:t>
            </a:r>
            <a:r>
              <a:rPr lang="en-US" sz="1600" dirty="0">
                <a:latin typeface="Raleway Medium" pitchFamily="2" charset="0"/>
              </a:rPr>
              <a:t> </a:t>
            </a:r>
            <a:r>
              <a:rPr lang="en-US" sz="1600" dirty="0" err="1">
                <a:latin typeface="Raleway Medium" pitchFamily="2" charset="0"/>
              </a:rPr>
              <a:t>Tiến</a:t>
            </a:r>
            <a:r>
              <a:rPr lang="en-US" sz="1600" dirty="0">
                <a:latin typeface="Raleway Medium" pitchFamily="2" charset="0"/>
              </a:rPr>
              <a:t>.</a:t>
            </a:r>
          </a:p>
          <a:p>
            <a:endParaRPr lang="en-US" sz="1600" dirty="0">
              <a:latin typeface="Raleway Medium" pitchFamily="2" charset="0"/>
            </a:endParaRPr>
          </a:p>
          <a:p>
            <a:r>
              <a:rPr lang="en-US" sz="1600" dirty="0">
                <a:latin typeface="Raleway Medium" pitchFamily="2" charset="0"/>
              </a:rPr>
              <a:t>Thanh Doan – Quang </a:t>
            </a:r>
            <a:r>
              <a:rPr lang="en-US" sz="1600" dirty="0" err="1">
                <a:latin typeface="Raleway Medium" pitchFamily="2" charset="0"/>
              </a:rPr>
              <a:t>Trung</a:t>
            </a:r>
            <a:r>
              <a:rPr lang="en-US" sz="1600" dirty="0">
                <a:latin typeface="Raleway Medium" pitchFamily="2" charset="0"/>
              </a:rPr>
              <a:t>.</a:t>
            </a:r>
          </a:p>
          <a:p>
            <a:r>
              <a:rPr lang="en-US" sz="1600" dirty="0">
                <a:latin typeface="Raleway Medium" pitchFamily="2" charset="0"/>
              </a:rPr>
              <a:t>   Yell: Quang </a:t>
            </a:r>
            <a:r>
              <a:rPr lang="en-US" sz="1600" dirty="0" err="1">
                <a:latin typeface="Raleway Medium" pitchFamily="2" charset="0"/>
              </a:rPr>
              <a:t>Trung</a:t>
            </a:r>
            <a:r>
              <a:rPr lang="en-US" sz="1600" dirty="0">
                <a:latin typeface="Raleway Medium" pitchFamily="2" charset="0"/>
              </a:rPr>
              <a:t>. </a:t>
            </a:r>
            <a:r>
              <a:rPr lang="en-US" sz="1600" dirty="0" err="1">
                <a:latin typeface="Raleway Medium" pitchFamily="2" charset="0"/>
              </a:rPr>
              <a:t>Hào</a:t>
            </a:r>
            <a:r>
              <a:rPr lang="en-US" sz="1600" dirty="0">
                <a:latin typeface="Raleway Medium" pitchFamily="2" charset="0"/>
              </a:rPr>
              <a:t> </a:t>
            </a:r>
            <a:r>
              <a:rPr lang="en-US" sz="1600" dirty="0" err="1">
                <a:latin typeface="Raleway Medium" pitchFamily="2" charset="0"/>
              </a:rPr>
              <a:t>Hiệp</a:t>
            </a:r>
            <a:r>
              <a:rPr lang="en-US" sz="1600" dirty="0">
                <a:latin typeface="Raleway Medium" pitchFamily="2" charset="0"/>
              </a:rPr>
              <a:t>.</a:t>
            </a:r>
          </a:p>
        </p:txBody>
      </p:sp>
      <p:sp>
        <p:nvSpPr>
          <p:cNvPr id="17" name="Google Shape;68;p14">
            <a:extLst>
              <a:ext uri="{FF2B5EF4-FFF2-40B4-BE49-F238E27FC236}">
                <a16:creationId xmlns:a16="http://schemas.microsoft.com/office/drawing/2014/main" id="{438ED71A-2C98-48AC-8684-8BEB65DE5B31}"/>
              </a:ext>
            </a:extLst>
          </p:cNvPr>
          <p:cNvSpPr txBox="1"/>
          <p:nvPr/>
        </p:nvSpPr>
        <p:spPr>
          <a:xfrm>
            <a:off x="109500" y="5257801"/>
            <a:ext cx="3740050" cy="4108800"/>
          </a:xfrm>
          <a:prstGeom prst="rect">
            <a:avLst/>
          </a:prstGeom>
          <a:noFill/>
          <a:ln>
            <a:noFill/>
          </a:ln>
        </p:spPr>
        <p:txBody>
          <a:bodyPr spcFirstLastPara="1" wrap="square" lIns="91425" tIns="91425" rIns="91425" bIns="91425" anchor="t" anchorCtr="0">
            <a:noAutofit/>
          </a:bodyPr>
          <a:lstStyle/>
          <a:p>
            <a:r>
              <a:rPr lang="en-US" sz="1600" b="1" dirty="0">
                <a:latin typeface="Raleway Medium" pitchFamily="2" charset="0"/>
              </a:rPr>
              <a:t>Lien Doan Hung </a:t>
            </a:r>
            <a:r>
              <a:rPr lang="en-US" sz="1600" b="1" dirty="0" err="1">
                <a:latin typeface="Raleway Medium" pitchFamily="2" charset="0"/>
              </a:rPr>
              <a:t>Vuong</a:t>
            </a:r>
            <a:r>
              <a:rPr lang="en-US" sz="1600" b="1" dirty="0">
                <a:latin typeface="Raleway Medium" pitchFamily="2" charset="0"/>
              </a:rPr>
              <a:t> units and yells</a:t>
            </a:r>
          </a:p>
          <a:p>
            <a:endParaRPr lang="en-US" sz="1600" b="1" dirty="0">
              <a:latin typeface="Raleway Medium" pitchFamily="2" charset="0"/>
            </a:endParaRPr>
          </a:p>
          <a:p>
            <a:pPr marL="0" lvl="0" indent="0" algn="l" rtl="0">
              <a:spcBef>
                <a:spcPts val="0"/>
              </a:spcBef>
              <a:spcAft>
                <a:spcPts val="0"/>
              </a:spcAft>
              <a:buClr>
                <a:schemeClr val="dk1"/>
              </a:buClr>
              <a:buSzPts val="1100"/>
              <a:buFont typeface="Arial"/>
              <a:buNone/>
            </a:pPr>
            <a:r>
              <a:rPr lang="en-US" sz="1600" dirty="0">
                <a:latin typeface="Raleway Medium" panose="020B0603030101060003" pitchFamily="34" charset="0"/>
              </a:rPr>
              <a:t>Yell:</a:t>
            </a:r>
          </a:p>
          <a:p>
            <a:pPr marL="0" lvl="0" indent="0" algn="l" rtl="0">
              <a:spcBef>
                <a:spcPts val="0"/>
              </a:spcBef>
              <a:spcAft>
                <a:spcPts val="0"/>
              </a:spcAft>
              <a:buClr>
                <a:schemeClr val="dk1"/>
              </a:buClr>
              <a:buSzPts val="1100"/>
              <a:buFont typeface="Arial"/>
              <a:buNone/>
            </a:pPr>
            <a:r>
              <a:rPr lang="en-US" sz="1600" dirty="0">
                <a:latin typeface="Raleway Medium" panose="020B0603030101060003" pitchFamily="34" charset="0"/>
              </a:rPr>
              <a:t>   - 612. To the rescue.</a:t>
            </a:r>
          </a:p>
          <a:p>
            <a:pPr marL="0" lvl="0" indent="0" algn="l" rtl="0">
              <a:spcBef>
                <a:spcPts val="0"/>
              </a:spcBef>
              <a:spcAft>
                <a:spcPts val="0"/>
              </a:spcAft>
              <a:buClr>
                <a:schemeClr val="dk1"/>
              </a:buClr>
              <a:buSzPts val="1100"/>
              <a:buFont typeface="Arial"/>
              <a:buNone/>
            </a:pPr>
            <a:endParaRPr lang="en-US" sz="1600"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en-US" sz="1600" dirty="0">
                <a:latin typeface="Raleway Medium" panose="020B0603030101060003" pitchFamily="34" charset="0"/>
              </a:rPr>
              <a:t>   - Can’t stop. Won’t stop. Never stop scouting.</a:t>
            </a:r>
          </a:p>
          <a:p>
            <a:endParaRPr lang="en-US" sz="1600" dirty="0">
              <a:latin typeface="Raleway Medium" pitchFamily="2" charset="0"/>
            </a:endParaRPr>
          </a:p>
          <a:p>
            <a:r>
              <a:rPr lang="en-US" sz="1600" dirty="0">
                <a:latin typeface="Raleway Medium" pitchFamily="2" charset="0"/>
              </a:rPr>
              <a:t>Au Doan – </a:t>
            </a:r>
            <a:r>
              <a:rPr lang="en-US" sz="1600" dirty="0" err="1">
                <a:latin typeface="Raleway Medium" pitchFamily="2" charset="0"/>
              </a:rPr>
              <a:t>Hoa</a:t>
            </a:r>
            <a:r>
              <a:rPr lang="en-US" sz="1600" dirty="0">
                <a:latin typeface="Raleway Medium" pitchFamily="2" charset="0"/>
              </a:rPr>
              <a:t> L</a:t>
            </a:r>
            <a:r>
              <a:rPr lang="vi-VN" sz="1600" dirty="0">
                <a:latin typeface="Raleway Medium" pitchFamily="2" charset="0"/>
              </a:rPr>
              <a:t>ư</a:t>
            </a:r>
            <a:r>
              <a:rPr lang="en-US" sz="1600" dirty="0">
                <a:latin typeface="Raleway Medium" pitchFamily="2" charset="0"/>
              </a:rPr>
              <a:t>.</a:t>
            </a:r>
          </a:p>
          <a:p>
            <a:r>
              <a:rPr lang="en-US" sz="1600" dirty="0">
                <a:latin typeface="Raleway Medium" pitchFamily="2" charset="0"/>
              </a:rPr>
              <a:t>   Yell: </a:t>
            </a:r>
            <a:r>
              <a:rPr lang="en-US" sz="1600" dirty="0" err="1">
                <a:latin typeface="Raleway Medium" pitchFamily="2" charset="0"/>
              </a:rPr>
              <a:t>Hoa</a:t>
            </a:r>
            <a:r>
              <a:rPr lang="en-US" sz="1600" dirty="0">
                <a:latin typeface="Raleway Medium" pitchFamily="2" charset="0"/>
              </a:rPr>
              <a:t> L</a:t>
            </a:r>
            <a:r>
              <a:rPr lang="vi-VN" sz="1600" dirty="0">
                <a:latin typeface="Raleway Medium" pitchFamily="2" charset="0"/>
              </a:rPr>
              <a:t>ư</a:t>
            </a:r>
            <a:r>
              <a:rPr lang="en-US" sz="1600" dirty="0">
                <a:latin typeface="Raleway Medium" pitchFamily="2" charset="0"/>
              </a:rPr>
              <a:t>. </a:t>
            </a:r>
            <a:r>
              <a:rPr lang="en-US" sz="1600" dirty="0" err="1">
                <a:latin typeface="Raleway Medium" pitchFamily="2" charset="0"/>
              </a:rPr>
              <a:t>Phù</a:t>
            </a:r>
            <a:r>
              <a:rPr lang="en-US" sz="1600" dirty="0">
                <a:latin typeface="Raleway Medium" pitchFamily="2" charset="0"/>
              </a:rPr>
              <a:t> </a:t>
            </a:r>
            <a:r>
              <a:rPr lang="en-US" sz="1600" dirty="0" err="1">
                <a:latin typeface="Raleway Medium" pitchFamily="2" charset="0"/>
              </a:rPr>
              <a:t>Đẵng</a:t>
            </a:r>
            <a:endParaRPr lang="en-US" sz="1600" dirty="0">
              <a:latin typeface="Raleway Medium" pitchFamily="2" charset="0"/>
            </a:endParaRPr>
          </a:p>
          <a:p>
            <a:endParaRPr lang="en-US" sz="1600" dirty="0">
              <a:latin typeface="Raleway Medium" pitchFamily="2" charset="0"/>
            </a:endParaRPr>
          </a:p>
          <a:p>
            <a:r>
              <a:rPr lang="en-US" sz="1600" dirty="0">
                <a:latin typeface="Raleway Medium" pitchFamily="2" charset="0"/>
              </a:rPr>
              <a:t>Thieu Doan – T</a:t>
            </a:r>
            <a:r>
              <a:rPr lang="vi-VN" sz="1600" dirty="0">
                <a:latin typeface="Raleway Medium" pitchFamily="2" charset="0"/>
              </a:rPr>
              <a:t>ây </a:t>
            </a:r>
            <a:r>
              <a:rPr lang="en-US" sz="1600" dirty="0">
                <a:latin typeface="Raleway Medium" pitchFamily="2" charset="0"/>
              </a:rPr>
              <a:t>S</a:t>
            </a:r>
            <a:r>
              <a:rPr lang="vi-VN" sz="1600" dirty="0">
                <a:latin typeface="Raleway Medium" pitchFamily="2" charset="0"/>
              </a:rPr>
              <a:t>ơn</a:t>
            </a:r>
            <a:r>
              <a:rPr lang="en-US" sz="1600" dirty="0">
                <a:latin typeface="Raleway Medium" pitchFamily="2" charset="0"/>
              </a:rPr>
              <a:t>.</a:t>
            </a:r>
          </a:p>
          <a:p>
            <a:r>
              <a:rPr lang="en-US" sz="1600" dirty="0">
                <a:latin typeface="Raleway Medium" pitchFamily="2" charset="0"/>
              </a:rPr>
              <a:t>   Yell: T</a:t>
            </a:r>
            <a:r>
              <a:rPr lang="vi-VN" sz="1600" dirty="0">
                <a:latin typeface="Raleway Medium" pitchFamily="2" charset="0"/>
              </a:rPr>
              <a:t>ây </a:t>
            </a:r>
            <a:r>
              <a:rPr lang="en-US" sz="1600" dirty="0">
                <a:latin typeface="Raleway Medium" pitchFamily="2" charset="0"/>
              </a:rPr>
              <a:t>S</a:t>
            </a:r>
            <a:r>
              <a:rPr lang="vi-VN" sz="1600" dirty="0">
                <a:latin typeface="Raleway Medium" pitchFamily="2" charset="0"/>
              </a:rPr>
              <a:t>ơn</a:t>
            </a:r>
            <a:r>
              <a:rPr lang="en-US" sz="1600" dirty="0">
                <a:latin typeface="Raleway Medium" pitchFamily="2" charset="0"/>
              </a:rPr>
              <a:t>. </a:t>
            </a:r>
            <a:r>
              <a:rPr lang="en-US" sz="1600" dirty="0" err="1">
                <a:latin typeface="Raleway Medium" pitchFamily="2" charset="0"/>
              </a:rPr>
              <a:t>Quốc</a:t>
            </a:r>
            <a:r>
              <a:rPr lang="en-US" sz="1600" dirty="0">
                <a:latin typeface="Raleway Medium" pitchFamily="2" charset="0"/>
              </a:rPr>
              <a:t> </a:t>
            </a:r>
            <a:r>
              <a:rPr lang="en-US" sz="1600" dirty="0" err="1">
                <a:latin typeface="Raleway Medium" pitchFamily="2" charset="0"/>
              </a:rPr>
              <a:t>Tiến</a:t>
            </a:r>
            <a:r>
              <a:rPr lang="en-US" sz="1600" dirty="0">
                <a:latin typeface="Raleway Medium" pitchFamily="2" charset="0"/>
              </a:rPr>
              <a:t>.</a:t>
            </a:r>
          </a:p>
          <a:p>
            <a:endParaRPr lang="en-US" sz="1600" dirty="0">
              <a:latin typeface="Raleway Medium" pitchFamily="2" charset="0"/>
            </a:endParaRPr>
          </a:p>
          <a:p>
            <a:r>
              <a:rPr lang="en-US" sz="1600" dirty="0">
                <a:latin typeface="Raleway Medium" pitchFamily="2" charset="0"/>
              </a:rPr>
              <a:t>Thanh Doan – Quang </a:t>
            </a:r>
            <a:r>
              <a:rPr lang="en-US" sz="1600" dirty="0" err="1">
                <a:latin typeface="Raleway Medium" pitchFamily="2" charset="0"/>
              </a:rPr>
              <a:t>Trung</a:t>
            </a:r>
            <a:r>
              <a:rPr lang="en-US" sz="1600" dirty="0">
                <a:latin typeface="Raleway Medium" pitchFamily="2" charset="0"/>
              </a:rPr>
              <a:t>.</a:t>
            </a:r>
          </a:p>
          <a:p>
            <a:r>
              <a:rPr lang="en-US" sz="1600" dirty="0">
                <a:latin typeface="Raleway Medium" pitchFamily="2" charset="0"/>
              </a:rPr>
              <a:t>   Yell: Quang </a:t>
            </a:r>
            <a:r>
              <a:rPr lang="en-US" sz="1600" dirty="0" err="1">
                <a:latin typeface="Raleway Medium" pitchFamily="2" charset="0"/>
              </a:rPr>
              <a:t>Trung</a:t>
            </a:r>
            <a:r>
              <a:rPr lang="en-US" sz="1600" dirty="0">
                <a:latin typeface="Raleway Medium" pitchFamily="2" charset="0"/>
              </a:rPr>
              <a:t>. </a:t>
            </a:r>
            <a:r>
              <a:rPr lang="en-US" sz="1600" dirty="0" err="1">
                <a:latin typeface="Raleway Medium" pitchFamily="2" charset="0"/>
              </a:rPr>
              <a:t>Hào</a:t>
            </a:r>
            <a:r>
              <a:rPr lang="en-US" sz="1600" dirty="0">
                <a:latin typeface="Raleway Medium" pitchFamily="2" charset="0"/>
              </a:rPr>
              <a:t> </a:t>
            </a:r>
            <a:r>
              <a:rPr lang="en-US" sz="1600" dirty="0" err="1">
                <a:latin typeface="Raleway Medium" pitchFamily="2" charset="0"/>
              </a:rPr>
              <a:t>Hiệp</a:t>
            </a:r>
            <a:r>
              <a:rPr lang="en-US" sz="1600" dirty="0">
                <a:latin typeface="Raleway Medium" pitchFamily="2" charset="0"/>
              </a:rPr>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96" name="Google Shape;96;p16"/>
          <p:cNvSpPr txBox="1"/>
          <p:nvPr/>
        </p:nvSpPr>
        <p:spPr>
          <a:xfrm>
            <a:off x="117500" y="238300"/>
            <a:ext cx="3665700" cy="4108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tabLst>
                <a:tab pos="3206750" algn="r"/>
              </a:tabLst>
            </a:pPr>
            <a:r>
              <a:rPr lang="en" sz="1200" b="1" dirty="0">
                <a:solidFill>
                  <a:schemeClr val="dk1"/>
                </a:solidFill>
                <a:latin typeface="Raleway Medium" panose="020B0603030101060003" pitchFamily="34" charset="0"/>
              </a:rPr>
              <a:t>SONGS (cont’d)	</a:t>
            </a:r>
            <a:r>
              <a:rPr lang="en" sz="600" b="1" dirty="0">
                <a:solidFill>
                  <a:schemeClr val="dk1"/>
                </a:solidFill>
                <a:latin typeface="Raleway Medium" panose="020B0603030101060003" pitchFamily="34" charset="0"/>
              </a:rPr>
              <a:t>	</a:t>
            </a:r>
            <a:endParaRPr sz="600" b="1" dirty="0">
              <a:solidFill>
                <a:schemeClr val="dk1"/>
              </a:solidFill>
              <a:latin typeface="Raleway Medium" panose="020B0603030101060003" pitchFamily="34" charset="0"/>
            </a:endParaRPr>
          </a:p>
          <a:p>
            <a:pPr>
              <a:tabLst>
                <a:tab pos="3206750" algn="r"/>
              </a:tabLst>
            </a:pPr>
            <a:r>
              <a:rPr lang="en-US" sz="1200" dirty="0" err="1">
                <a:latin typeface="Raleway Medium" panose="020B0603030101060003" pitchFamily="34" charset="0"/>
              </a:rPr>
              <a:t>Humpty</a:t>
            </a:r>
            <a:r>
              <a:rPr lang="en-US" sz="1200" dirty="0">
                <a:latin typeface="Raleway Medium" panose="020B0603030101060003" pitchFamily="34" charset="0"/>
              </a:rPr>
              <a:t> Dumpty</a:t>
            </a:r>
            <a:r>
              <a:rPr lang="en" sz="1200" dirty="0">
                <a:latin typeface="Raleway Medium" panose="020B0603030101060003" pitchFamily="34" charset="0"/>
              </a:rPr>
              <a:t>	16</a:t>
            </a:r>
            <a:endParaRPr lang="en-US" sz="1200" dirty="0">
              <a:solidFill>
                <a:schemeClr val="dk1"/>
              </a:solidFill>
              <a:latin typeface="Raleway Medium" panose="020B0603030101060003" pitchFamily="34" charset="0"/>
            </a:endParaRPr>
          </a:p>
          <a:p>
            <a:pPr marL="0" lvl="0" indent="0" algn="l" rtl="0">
              <a:spcBef>
                <a:spcPts val="0"/>
              </a:spcBef>
              <a:spcAft>
                <a:spcPts val="0"/>
              </a:spcAft>
              <a:buNone/>
              <a:tabLst>
                <a:tab pos="3206750" algn="r"/>
              </a:tabLst>
            </a:pPr>
            <a:r>
              <a:rPr lang="en-US" sz="1200" dirty="0">
                <a:solidFill>
                  <a:schemeClr val="dk1"/>
                </a:solidFill>
                <a:latin typeface="Raleway Medium" panose="020B0603030101060003" pitchFamily="34" charset="0"/>
              </a:rPr>
              <a:t>Rick Roll (Never </a:t>
            </a:r>
            <a:r>
              <a:rPr lang="en-US" sz="1200" dirty="0" err="1">
                <a:solidFill>
                  <a:schemeClr val="dk1"/>
                </a:solidFill>
                <a:latin typeface="Raleway Medium" panose="020B0603030101060003" pitchFamily="34" charset="0"/>
              </a:rPr>
              <a:t>Gonna</a:t>
            </a:r>
            <a:r>
              <a:rPr lang="en-US" sz="1200" dirty="0">
                <a:solidFill>
                  <a:schemeClr val="dk1"/>
                </a:solidFill>
                <a:latin typeface="Raleway Medium" panose="020B0603030101060003" pitchFamily="34" charset="0"/>
              </a:rPr>
              <a:t> Give You Up)	17</a:t>
            </a:r>
          </a:p>
          <a:p>
            <a:pPr marL="0" lvl="0" indent="0" algn="l" rtl="0">
              <a:spcBef>
                <a:spcPts val="0"/>
              </a:spcBef>
              <a:spcAft>
                <a:spcPts val="0"/>
              </a:spcAft>
              <a:buNone/>
              <a:tabLst>
                <a:tab pos="3206750" algn="r"/>
              </a:tabLst>
            </a:pPr>
            <a:r>
              <a:rPr lang="en-US" sz="1200" dirty="0">
                <a:solidFill>
                  <a:schemeClr val="dk1"/>
                </a:solidFill>
                <a:latin typeface="Raleway Medium" panose="020B0603030101060003" pitchFamily="34" charset="0"/>
              </a:rPr>
              <a:t>Coconut Song 	18</a:t>
            </a:r>
            <a:br>
              <a:rPr lang="en-US" sz="1200" dirty="0">
                <a:solidFill>
                  <a:schemeClr val="dk1"/>
                </a:solidFill>
                <a:latin typeface="Raleway Medium" panose="020B0603030101060003" pitchFamily="34" charset="0"/>
              </a:rPr>
            </a:br>
            <a:r>
              <a:rPr lang="en-US" sz="1200" dirty="0">
                <a:solidFill>
                  <a:schemeClr val="dk1"/>
                </a:solidFill>
                <a:latin typeface="Raleway Medium" panose="020B0603030101060003" pitchFamily="34" charset="0"/>
              </a:rPr>
              <a:t>Here we sit	18</a:t>
            </a:r>
          </a:p>
          <a:p>
            <a:pPr marL="0" lvl="0" indent="0" algn="l" rtl="0">
              <a:spcBef>
                <a:spcPts val="0"/>
              </a:spcBef>
              <a:spcAft>
                <a:spcPts val="0"/>
              </a:spcAft>
              <a:buNone/>
              <a:tabLst>
                <a:tab pos="3206750" algn="r"/>
              </a:tabLst>
            </a:pPr>
            <a:r>
              <a:rPr lang="en-US" sz="1200" dirty="0">
                <a:solidFill>
                  <a:schemeClr val="dk1"/>
                </a:solidFill>
                <a:latin typeface="Raleway Medium" panose="020B0603030101060003" pitchFamily="34" charset="0"/>
              </a:rPr>
              <a:t>Little Red Wagon	19</a:t>
            </a:r>
          </a:p>
          <a:p>
            <a:pPr marL="0" lvl="0" indent="0" algn="l" rtl="0">
              <a:spcBef>
                <a:spcPts val="0"/>
              </a:spcBef>
              <a:spcAft>
                <a:spcPts val="0"/>
              </a:spcAft>
              <a:buNone/>
              <a:tabLst>
                <a:tab pos="3206750" algn="r"/>
              </a:tabLst>
            </a:pPr>
            <a:r>
              <a:rPr lang="en-US" sz="1200" dirty="0">
                <a:solidFill>
                  <a:schemeClr val="dk1"/>
                </a:solidFill>
                <a:latin typeface="Raleway Medium" panose="020B0603030101060003" pitchFamily="34" charset="0"/>
              </a:rPr>
              <a:t>Take Me Out to the Scout Camp	20</a:t>
            </a:r>
          </a:p>
          <a:p>
            <a:pPr marL="0" lvl="0" indent="0" algn="l" rtl="0">
              <a:spcBef>
                <a:spcPts val="0"/>
              </a:spcBef>
              <a:spcAft>
                <a:spcPts val="0"/>
              </a:spcAft>
              <a:buNone/>
              <a:tabLst>
                <a:tab pos="3206750" algn="r"/>
              </a:tabLst>
            </a:pPr>
            <a:r>
              <a:rPr lang="en-US" sz="1200" dirty="0">
                <a:solidFill>
                  <a:schemeClr val="dk1"/>
                </a:solidFill>
                <a:latin typeface="Raleway Medium" panose="020B0603030101060003" pitchFamily="34" charset="0"/>
              </a:rPr>
              <a:t>Fast Food	21</a:t>
            </a:r>
          </a:p>
          <a:p>
            <a:pPr marL="0" lvl="0" indent="0" algn="l" rtl="0">
              <a:spcBef>
                <a:spcPts val="0"/>
              </a:spcBef>
              <a:spcAft>
                <a:spcPts val="0"/>
              </a:spcAft>
              <a:buNone/>
              <a:tabLst>
                <a:tab pos="3206750" algn="r"/>
              </a:tabLst>
            </a:pPr>
            <a:r>
              <a:rPr lang="en-US" sz="1200" dirty="0">
                <a:solidFill>
                  <a:schemeClr val="dk1"/>
                </a:solidFill>
                <a:latin typeface="Raleway Medium" panose="020B0603030101060003" pitchFamily="34" charset="0"/>
              </a:rPr>
              <a:t>My Turtle Swims Sideways	22</a:t>
            </a:r>
          </a:p>
          <a:p>
            <a:pPr marL="0" lvl="0" indent="0" algn="l" rtl="0">
              <a:spcBef>
                <a:spcPts val="0"/>
              </a:spcBef>
              <a:spcAft>
                <a:spcPts val="0"/>
              </a:spcAft>
              <a:buNone/>
              <a:tabLst>
                <a:tab pos="3206750" algn="r"/>
              </a:tabLst>
            </a:pPr>
            <a:r>
              <a:rPr lang="en-US" sz="1200" dirty="0">
                <a:solidFill>
                  <a:schemeClr val="dk1"/>
                </a:solidFill>
                <a:latin typeface="Raleway Medium" panose="020B0603030101060003" pitchFamily="34" charset="0"/>
              </a:rPr>
              <a:t>Sponge Bob Square Pants</a:t>
            </a:r>
            <a:r>
              <a:rPr lang="en" sz="1200" dirty="0">
                <a:solidFill>
                  <a:schemeClr val="dk1"/>
                </a:solidFill>
                <a:latin typeface="Raleway Medium" panose="020B0603030101060003" pitchFamily="34" charset="0"/>
              </a:rPr>
              <a:t>	23</a:t>
            </a:r>
            <a:endParaRPr sz="1200" dirty="0">
              <a:solidFill>
                <a:schemeClr val="dk1"/>
              </a:solidFill>
              <a:latin typeface="Raleway Medium" panose="020B0603030101060003" pitchFamily="34" charset="0"/>
            </a:endParaRPr>
          </a:p>
          <a:p>
            <a:pPr marL="0" lvl="0" indent="0" algn="l" rtl="0">
              <a:spcBef>
                <a:spcPts val="0"/>
              </a:spcBef>
              <a:spcAft>
                <a:spcPts val="0"/>
              </a:spcAft>
              <a:buNone/>
              <a:tabLst>
                <a:tab pos="3206750" algn="r"/>
              </a:tabLst>
            </a:pPr>
            <a:r>
              <a:rPr lang="en-US" sz="1200" dirty="0">
                <a:solidFill>
                  <a:schemeClr val="dk1"/>
                </a:solidFill>
                <a:latin typeface="Raleway Medium" panose="020B0603030101060003" pitchFamily="34" charset="0"/>
              </a:rPr>
              <a:t>Baby Shark	24-25</a:t>
            </a:r>
          </a:p>
          <a:p>
            <a:pPr marL="0" lvl="0" indent="0" algn="l" rtl="0">
              <a:spcBef>
                <a:spcPts val="0"/>
              </a:spcBef>
              <a:spcAft>
                <a:spcPts val="0"/>
              </a:spcAft>
              <a:buNone/>
              <a:tabLst>
                <a:tab pos="3206750" algn="r"/>
              </a:tabLst>
            </a:pPr>
            <a:r>
              <a:rPr lang="en-US" sz="1200" dirty="0">
                <a:solidFill>
                  <a:schemeClr val="dk1"/>
                </a:solidFill>
                <a:latin typeface="Raleway Medium" panose="020B0603030101060003" pitchFamily="34" charset="0"/>
              </a:rPr>
              <a:t>Boom </a:t>
            </a:r>
            <a:r>
              <a:rPr lang="en-US" sz="1200" dirty="0" err="1">
                <a:solidFill>
                  <a:schemeClr val="dk1"/>
                </a:solidFill>
                <a:latin typeface="Raleway Medium" panose="020B0603030101060003" pitchFamily="34" charset="0"/>
              </a:rPr>
              <a:t>Chicka</a:t>
            </a:r>
            <a:r>
              <a:rPr lang="en-US" sz="1200" dirty="0">
                <a:solidFill>
                  <a:schemeClr val="dk1"/>
                </a:solidFill>
                <a:latin typeface="Raleway Medium" panose="020B0603030101060003" pitchFamily="34" charset="0"/>
              </a:rPr>
              <a:t> Boom	26</a:t>
            </a:r>
          </a:p>
          <a:p>
            <a:pPr marL="0" lvl="0" indent="0" algn="l" rtl="0">
              <a:spcBef>
                <a:spcPts val="0"/>
              </a:spcBef>
              <a:spcAft>
                <a:spcPts val="0"/>
              </a:spcAft>
              <a:buNone/>
              <a:tabLst>
                <a:tab pos="3206750" algn="r"/>
              </a:tabLst>
            </a:pPr>
            <a:r>
              <a:rPr lang="en-US" sz="1200" dirty="0" err="1">
                <a:solidFill>
                  <a:schemeClr val="dk1"/>
                </a:solidFill>
                <a:latin typeface="Raleway Medium" panose="020B0603030101060003" pitchFamily="34" charset="0"/>
              </a:rPr>
              <a:t>Gặp</a:t>
            </a:r>
            <a:r>
              <a:rPr lang="en-US" sz="1200" dirty="0">
                <a:solidFill>
                  <a:schemeClr val="dk1"/>
                </a:solidFill>
                <a:latin typeface="Raleway Medium" panose="020B0603030101060003" pitchFamily="34" charset="0"/>
              </a:rPr>
              <a:t> </a:t>
            </a:r>
            <a:r>
              <a:rPr lang="en-US" sz="1200" dirty="0" err="1">
                <a:solidFill>
                  <a:schemeClr val="dk1"/>
                </a:solidFill>
                <a:latin typeface="Raleway Medium" panose="020B0603030101060003" pitchFamily="34" charset="0"/>
              </a:rPr>
              <a:t>Nhau</a:t>
            </a:r>
            <a:r>
              <a:rPr lang="en-US" sz="1200" dirty="0">
                <a:solidFill>
                  <a:schemeClr val="dk1"/>
                </a:solidFill>
                <a:latin typeface="Raleway Medium" panose="020B0603030101060003" pitchFamily="34" charset="0"/>
              </a:rPr>
              <a:t> </a:t>
            </a:r>
            <a:r>
              <a:rPr lang="en-US" sz="1200" dirty="0" err="1">
                <a:solidFill>
                  <a:schemeClr val="dk1"/>
                </a:solidFill>
                <a:latin typeface="Raleway Medium" panose="020B0603030101060003" pitchFamily="34" charset="0"/>
              </a:rPr>
              <a:t>Đây</a:t>
            </a:r>
            <a:r>
              <a:rPr lang="en" sz="1200" dirty="0">
                <a:solidFill>
                  <a:schemeClr val="dk1"/>
                </a:solidFill>
                <a:latin typeface="Raleway Medium" panose="020B0603030101060003" pitchFamily="34" charset="0"/>
              </a:rPr>
              <a:t>	27</a:t>
            </a:r>
            <a:endParaRPr sz="1200" dirty="0">
              <a:solidFill>
                <a:schemeClr val="dk1"/>
              </a:solidFill>
              <a:latin typeface="Raleway Medium" panose="020B0603030101060003" pitchFamily="34" charset="0"/>
            </a:endParaRPr>
          </a:p>
          <a:p>
            <a:pPr marL="0" lvl="0" indent="0" algn="l" rtl="0">
              <a:spcBef>
                <a:spcPts val="0"/>
              </a:spcBef>
              <a:spcAft>
                <a:spcPts val="0"/>
              </a:spcAft>
              <a:buNone/>
              <a:tabLst>
                <a:tab pos="3206750" algn="r"/>
              </a:tabLst>
            </a:pPr>
            <a:r>
              <a:rPr lang="en-US" sz="1200" dirty="0" err="1">
                <a:solidFill>
                  <a:schemeClr val="dk1"/>
                </a:solidFill>
                <a:latin typeface="Raleway Medium" panose="020B0603030101060003" pitchFamily="34" charset="0"/>
              </a:rPr>
              <a:t>Lúc</a:t>
            </a:r>
            <a:r>
              <a:rPr lang="en-US" sz="1200" dirty="0">
                <a:solidFill>
                  <a:schemeClr val="dk1"/>
                </a:solidFill>
                <a:latin typeface="Raleway Medium" panose="020B0603030101060003" pitchFamily="34" charset="0"/>
              </a:rPr>
              <a:t> </a:t>
            </a:r>
            <a:r>
              <a:rPr lang="en-US" sz="1200" dirty="0" err="1">
                <a:solidFill>
                  <a:schemeClr val="dk1"/>
                </a:solidFill>
                <a:latin typeface="Raleway Medium" panose="020B0603030101060003" pitchFamily="34" charset="0"/>
              </a:rPr>
              <a:t>Thú</a:t>
            </a:r>
            <a:r>
              <a:rPr lang="en-US" sz="1200" dirty="0">
                <a:solidFill>
                  <a:schemeClr val="dk1"/>
                </a:solidFill>
                <a:latin typeface="Raleway Medium" panose="020B0603030101060003" pitchFamily="34" charset="0"/>
              </a:rPr>
              <a:t> </a:t>
            </a:r>
            <a:r>
              <a:rPr lang="en-US" sz="1200" dirty="0" err="1">
                <a:solidFill>
                  <a:schemeClr val="dk1"/>
                </a:solidFill>
                <a:latin typeface="Raleway Medium" panose="020B0603030101060003" pitchFamily="34" charset="0"/>
              </a:rPr>
              <a:t>Vui</a:t>
            </a:r>
            <a:r>
              <a:rPr lang="en-US" sz="1200" dirty="0">
                <a:solidFill>
                  <a:schemeClr val="dk1"/>
                </a:solidFill>
                <a:latin typeface="Raleway Medium" panose="020B0603030101060003" pitchFamily="34" charset="0"/>
              </a:rPr>
              <a:t> </a:t>
            </a:r>
            <a:r>
              <a:rPr lang="en-US" sz="1200" dirty="0" err="1">
                <a:solidFill>
                  <a:schemeClr val="dk1"/>
                </a:solidFill>
                <a:latin typeface="Raleway Medium" panose="020B0603030101060003" pitchFamily="34" charset="0"/>
              </a:rPr>
              <a:t>Này</a:t>
            </a:r>
            <a:r>
              <a:rPr lang="en-US" sz="1200" dirty="0">
                <a:solidFill>
                  <a:schemeClr val="dk1"/>
                </a:solidFill>
                <a:latin typeface="Raleway Medium" panose="020B0603030101060003" pitchFamily="34" charset="0"/>
              </a:rPr>
              <a:t> </a:t>
            </a:r>
            <a:r>
              <a:rPr lang="en" sz="1200" dirty="0">
                <a:solidFill>
                  <a:schemeClr val="dk1"/>
                </a:solidFill>
                <a:latin typeface="Raleway Medium" panose="020B0603030101060003" pitchFamily="34" charset="0"/>
              </a:rPr>
              <a:t>	27</a:t>
            </a:r>
            <a:endParaRPr sz="1200" dirty="0">
              <a:solidFill>
                <a:schemeClr val="dk1"/>
              </a:solidFill>
              <a:latin typeface="Raleway Medium" panose="020B0603030101060003" pitchFamily="34" charset="0"/>
            </a:endParaRPr>
          </a:p>
          <a:p>
            <a:pPr marL="0" lvl="0" indent="0" algn="l" rtl="0">
              <a:spcBef>
                <a:spcPts val="0"/>
              </a:spcBef>
              <a:spcAft>
                <a:spcPts val="0"/>
              </a:spcAft>
              <a:buNone/>
              <a:tabLst>
                <a:tab pos="3206750" algn="r"/>
              </a:tabLst>
            </a:pPr>
            <a:r>
              <a:rPr lang="en-US" sz="1200" dirty="0" err="1">
                <a:solidFill>
                  <a:schemeClr val="dk1"/>
                </a:solidFill>
                <a:latin typeface="Raleway Medium" panose="020B0603030101060003" pitchFamily="34" charset="0"/>
              </a:rPr>
              <a:t>Nhảy</a:t>
            </a:r>
            <a:r>
              <a:rPr lang="en-US" sz="1200" dirty="0">
                <a:solidFill>
                  <a:schemeClr val="dk1"/>
                </a:solidFill>
                <a:latin typeface="Raleway Medium" panose="020B0603030101060003" pitchFamily="34" charset="0"/>
              </a:rPr>
              <a:t> </a:t>
            </a:r>
            <a:r>
              <a:rPr lang="en-US" sz="1200" dirty="0" err="1">
                <a:solidFill>
                  <a:schemeClr val="dk1"/>
                </a:solidFill>
                <a:latin typeface="Raleway Medium" panose="020B0603030101060003" pitchFamily="34" charset="0"/>
              </a:rPr>
              <a:t>Lửa</a:t>
            </a:r>
            <a:r>
              <a:rPr lang="en-US" sz="1200" dirty="0">
                <a:solidFill>
                  <a:schemeClr val="dk1"/>
                </a:solidFill>
                <a:latin typeface="Raleway Medium" panose="020B0603030101060003" pitchFamily="34" charset="0"/>
              </a:rPr>
              <a:t> (Campfire Dance)	28</a:t>
            </a:r>
          </a:p>
          <a:p>
            <a:pPr marL="0" lvl="0" indent="0" algn="l" rtl="0">
              <a:spcBef>
                <a:spcPts val="0"/>
              </a:spcBef>
              <a:spcAft>
                <a:spcPts val="0"/>
              </a:spcAft>
              <a:buNone/>
              <a:tabLst>
                <a:tab pos="3206750" algn="r"/>
              </a:tabLst>
            </a:pPr>
            <a:r>
              <a:rPr lang="en-US" sz="1200" dirty="0">
                <a:solidFill>
                  <a:schemeClr val="dk1"/>
                </a:solidFill>
                <a:latin typeface="Raleway Medium" panose="020B0603030101060003" pitchFamily="34" charset="0"/>
              </a:rPr>
              <a:t>Scout Vespers	29</a:t>
            </a:r>
          </a:p>
          <a:p>
            <a:pPr marL="0" lvl="0" indent="0" algn="l" rtl="0">
              <a:spcBef>
                <a:spcPts val="0"/>
              </a:spcBef>
              <a:spcAft>
                <a:spcPts val="0"/>
              </a:spcAft>
              <a:buNone/>
              <a:tabLst>
                <a:tab pos="3206750" algn="r"/>
              </a:tabLst>
            </a:pPr>
            <a:r>
              <a:rPr lang="en" sz="1200" dirty="0">
                <a:solidFill>
                  <a:schemeClr val="dk1"/>
                </a:solidFill>
                <a:latin typeface="Raleway Medium" panose="020B0603030101060003" pitchFamily="34" charset="0"/>
              </a:rPr>
              <a:t>Wonderwall	30-31</a:t>
            </a:r>
          </a:p>
          <a:p>
            <a:pPr>
              <a:tabLst>
                <a:tab pos="3206750" algn="r"/>
              </a:tabLst>
            </a:pPr>
            <a:r>
              <a:rPr lang="en-US" sz="1200" dirty="0">
                <a:solidFill>
                  <a:schemeClr val="dk1"/>
                </a:solidFill>
                <a:latin typeface="Raleway Medium" panose="020B0603030101060003" pitchFamily="34" charset="0"/>
              </a:rPr>
              <a:t>Outdoor Code	32</a:t>
            </a:r>
          </a:p>
          <a:p>
            <a:pPr>
              <a:tabLst>
                <a:tab pos="3206750" algn="r"/>
              </a:tabLst>
            </a:pPr>
            <a:r>
              <a:rPr lang="en-US" sz="1200" dirty="0">
                <a:solidFill>
                  <a:schemeClr val="dk1"/>
                </a:solidFill>
                <a:latin typeface="Raleway Medium" panose="020B0603030101060003" pitchFamily="34" charset="0"/>
              </a:rPr>
              <a:t>Leave No Trace	32</a:t>
            </a:r>
          </a:p>
          <a:p>
            <a:pPr>
              <a:tabLst>
                <a:tab pos="3206750" algn="r"/>
              </a:tabLst>
            </a:pPr>
            <a:r>
              <a:rPr lang="en-US" sz="1200" dirty="0">
                <a:solidFill>
                  <a:schemeClr val="dk1"/>
                </a:solidFill>
                <a:latin typeface="Raleway Medium" panose="020B0603030101060003" pitchFamily="34" charset="0"/>
              </a:rPr>
              <a:t>Tread Lightly	32</a:t>
            </a:r>
          </a:p>
          <a:p>
            <a:pPr>
              <a:tabLst>
                <a:tab pos="3206750" algn="r"/>
              </a:tabLst>
            </a:pPr>
            <a:r>
              <a:rPr lang="en-US" sz="1200" dirty="0">
                <a:solidFill>
                  <a:schemeClr val="dk1"/>
                </a:solidFill>
                <a:latin typeface="Raleway Medium" panose="020B0603030101060003" pitchFamily="34" charset="0"/>
              </a:rPr>
              <a:t>Leave No Trace	32</a:t>
            </a:r>
          </a:p>
          <a:p>
            <a:pPr>
              <a:tabLst>
                <a:tab pos="3206750" algn="r"/>
              </a:tabLst>
            </a:pPr>
            <a:r>
              <a:rPr lang="en-US" sz="1200" dirty="0">
                <a:solidFill>
                  <a:schemeClr val="dk1"/>
                </a:solidFill>
                <a:latin typeface="Raleway Medium" panose="020B0603030101060003" pitchFamily="34" charset="0"/>
              </a:rPr>
              <a:t>The 3 R’s of Personal Safety &amp; Protection	33</a:t>
            </a:r>
          </a:p>
          <a:p>
            <a:pPr>
              <a:tabLst>
                <a:tab pos="3206750" algn="r"/>
              </a:tabLst>
            </a:pPr>
            <a:r>
              <a:rPr lang="en-US" sz="1200" dirty="0">
                <a:solidFill>
                  <a:schemeClr val="dk1"/>
                </a:solidFill>
                <a:latin typeface="Raleway Medium" panose="020B0603030101060003" pitchFamily="34" charset="0"/>
              </a:rPr>
              <a:t>Lien Doan Yells	34</a:t>
            </a:r>
          </a:p>
          <a:p>
            <a:pPr marL="0" lvl="0" indent="0" algn="l" rtl="0">
              <a:spcBef>
                <a:spcPts val="0"/>
              </a:spcBef>
              <a:spcAft>
                <a:spcPts val="0"/>
              </a:spcAft>
              <a:buNone/>
              <a:tabLst>
                <a:tab pos="3206750" algn="r"/>
              </a:tabLst>
            </a:pPr>
            <a:endParaRPr sz="1200" dirty="0">
              <a:solidFill>
                <a:schemeClr val="dk1"/>
              </a:solidFill>
              <a:latin typeface="Raleway Medium" panose="020B0603030101060003" pitchFamily="34" charset="0"/>
            </a:endParaRPr>
          </a:p>
        </p:txBody>
      </p:sp>
      <p:cxnSp>
        <p:nvCxnSpPr>
          <p:cNvPr id="13" name="Google Shape;56;p13"/>
          <p:cNvCxnSpPr/>
          <p:nvPr/>
        </p:nvCxnSpPr>
        <p:spPr>
          <a:xfrm>
            <a:off x="3886200" y="0"/>
            <a:ext cx="0" cy="10058400"/>
          </a:xfrm>
          <a:prstGeom prst="straightConnector1">
            <a:avLst/>
          </a:prstGeom>
          <a:noFill/>
          <a:ln w="9525" cap="flat" cmpd="sng">
            <a:solidFill>
              <a:schemeClr val="bg1">
                <a:lumMod val="75000"/>
              </a:schemeClr>
            </a:solidFill>
            <a:prstDash val="solid"/>
            <a:round/>
            <a:headEnd type="none" w="med" len="med"/>
            <a:tailEnd type="none" w="med" len="med"/>
          </a:ln>
        </p:spPr>
      </p:cxnSp>
      <p:cxnSp>
        <p:nvCxnSpPr>
          <p:cNvPr id="14" name="Google Shape;57;p13"/>
          <p:cNvCxnSpPr/>
          <p:nvPr/>
        </p:nvCxnSpPr>
        <p:spPr>
          <a:xfrm>
            <a:off x="0" y="5029200"/>
            <a:ext cx="7772400" cy="0"/>
          </a:xfrm>
          <a:prstGeom prst="straightConnector1">
            <a:avLst/>
          </a:prstGeom>
          <a:noFill/>
          <a:ln w="9525" cap="flat" cmpd="sng">
            <a:solidFill>
              <a:schemeClr val="bg1">
                <a:lumMod val="75000"/>
              </a:schemeClr>
            </a:solidFill>
            <a:prstDash val="solid"/>
            <a:round/>
            <a:headEnd type="none" w="med" len="med"/>
            <a:tailEnd type="none" w="med" len="med"/>
          </a:ln>
        </p:spPr>
      </p:cxnSp>
      <p:sp>
        <p:nvSpPr>
          <p:cNvPr id="15" name="Google Shape;78;p15"/>
          <p:cNvSpPr txBox="1"/>
          <p:nvPr/>
        </p:nvSpPr>
        <p:spPr>
          <a:xfrm>
            <a:off x="228600" y="4565700"/>
            <a:ext cx="457200" cy="234900"/>
          </a:xfrm>
          <a:prstGeom prst="rect">
            <a:avLst/>
          </a:prstGeom>
          <a:noFill/>
          <a:ln>
            <a:noFill/>
          </a:ln>
        </p:spPr>
        <p:txBody>
          <a:bodyPr spcFirstLastPara="1" wrap="square" lIns="0" tIns="0" rIns="0" bIns="0" anchor="b" anchorCtr="0">
            <a:noAutofit/>
          </a:bodyPr>
          <a:lstStyle/>
          <a:p>
            <a:pPr marL="0" lvl="0" indent="0" rtl="0">
              <a:spcBef>
                <a:spcPts val="0"/>
              </a:spcBef>
              <a:spcAft>
                <a:spcPts val="0"/>
              </a:spcAft>
              <a:buNone/>
            </a:pPr>
            <a:r>
              <a:rPr lang="en" sz="1200" dirty="0">
                <a:latin typeface="Raleway Medium" panose="020B0603030101060003" pitchFamily="34" charset="0"/>
              </a:rPr>
              <a:t>ii</a:t>
            </a:r>
            <a:endParaRPr sz="1200" dirty="0">
              <a:latin typeface="Raleway Medium" panose="020B0603030101060003" pitchFamily="34" charset="0"/>
            </a:endParaRPr>
          </a:p>
        </p:txBody>
      </p:sp>
      <p:sp>
        <p:nvSpPr>
          <p:cNvPr id="16" name="Google Shape;79;p15"/>
          <p:cNvSpPr txBox="1"/>
          <p:nvPr/>
        </p:nvSpPr>
        <p:spPr>
          <a:xfrm>
            <a:off x="7086600" y="4565700"/>
            <a:ext cx="457200" cy="234900"/>
          </a:xfrm>
          <a:prstGeom prst="rect">
            <a:avLst/>
          </a:prstGeom>
          <a:noFill/>
          <a:ln>
            <a:noFill/>
          </a:ln>
        </p:spPr>
        <p:txBody>
          <a:bodyPr spcFirstLastPara="1" wrap="square" lIns="0" tIns="0" rIns="0" bIns="0" anchor="b" anchorCtr="0">
            <a:noAutofit/>
          </a:bodyPr>
          <a:lstStyle/>
          <a:p>
            <a:pPr marL="0" lvl="0" indent="0" algn="r" rtl="0">
              <a:spcBef>
                <a:spcPts val="0"/>
              </a:spcBef>
              <a:spcAft>
                <a:spcPts val="0"/>
              </a:spcAft>
              <a:buNone/>
            </a:pPr>
            <a:r>
              <a:rPr lang="en" sz="1200" dirty="0">
                <a:latin typeface="Raleway Medium" panose="020B0603030101060003" pitchFamily="34" charset="0"/>
              </a:rPr>
              <a:t>33</a:t>
            </a:r>
            <a:endParaRPr sz="1200" dirty="0">
              <a:latin typeface="Raleway Medium" panose="020B0603030101060003" pitchFamily="34" charset="0"/>
            </a:endParaRPr>
          </a:p>
        </p:txBody>
      </p:sp>
      <p:sp>
        <p:nvSpPr>
          <p:cNvPr id="17" name="Google Shape;78;p15"/>
          <p:cNvSpPr txBox="1"/>
          <p:nvPr/>
        </p:nvSpPr>
        <p:spPr>
          <a:xfrm>
            <a:off x="228600" y="9588600"/>
            <a:ext cx="457200" cy="234900"/>
          </a:xfrm>
          <a:prstGeom prst="rect">
            <a:avLst/>
          </a:prstGeom>
          <a:noFill/>
          <a:ln>
            <a:noFill/>
          </a:ln>
        </p:spPr>
        <p:txBody>
          <a:bodyPr spcFirstLastPara="1" wrap="square" lIns="0" tIns="0" rIns="0" bIns="0" anchor="b" anchorCtr="0">
            <a:noAutofit/>
          </a:bodyPr>
          <a:lstStyle/>
          <a:p>
            <a:pPr marL="0" lvl="0" indent="0" rtl="0">
              <a:spcBef>
                <a:spcPts val="0"/>
              </a:spcBef>
              <a:spcAft>
                <a:spcPts val="0"/>
              </a:spcAft>
              <a:buNone/>
            </a:pPr>
            <a:r>
              <a:rPr lang="en" sz="1200" dirty="0">
                <a:latin typeface="Raleway Medium" panose="020B0603030101060003" pitchFamily="34" charset="0"/>
              </a:rPr>
              <a:t>ii</a:t>
            </a:r>
            <a:endParaRPr sz="1200" dirty="0">
              <a:latin typeface="Raleway Medium" panose="020B0603030101060003" pitchFamily="34" charset="0"/>
            </a:endParaRPr>
          </a:p>
        </p:txBody>
      </p:sp>
      <p:sp>
        <p:nvSpPr>
          <p:cNvPr id="18" name="Google Shape;79;p15"/>
          <p:cNvSpPr txBox="1"/>
          <p:nvPr/>
        </p:nvSpPr>
        <p:spPr>
          <a:xfrm>
            <a:off x="7086600" y="9588600"/>
            <a:ext cx="457200" cy="234900"/>
          </a:xfrm>
          <a:prstGeom prst="rect">
            <a:avLst/>
          </a:prstGeom>
          <a:noFill/>
          <a:ln>
            <a:noFill/>
          </a:ln>
        </p:spPr>
        <p:txBody>
          <a:bodyPr spcFirstLastPara="1" wrap="square" lIns="0" tIns="0" rIns="0" bIns="0" anchor="b" anchorCtr="0">
            <a:noAutofit/>
          </a:bodyPr>
          <a:lstStyle/>
          <a:p>
            <a:pPr marL="0" lvl="0" indent="0" algn="r" rtl="0">
              <a:spcBef>
                <a:spcPts val="0"/>
              </a:spcBef>
              <a:spcAft>
                <a:spcPts val="0"/>
              </a:spcAft>
              <a:buNone/>
            </a:pPr>
            <a:r>
              <a:rPr lang="en" sz="1200" dirty="0">
                <a:latin typeface="Raleway Medium" panose="020B0603030101060003" pitchFamily="34" charset="0"/>
              </a:rPr>
              <a:t> 33</a:t>
            </a:r>
            <a:endParaRPr sz="1200" dirty="0">
              <a:latin typeface="Raleway Medium" panose="020B0603030101060003" pitchFamily="34" charset="0"/>
            </a:endParaRPr>
          </a:p>
        </p:txBody>
      </p:sp>
      <p:sp>
        <p:nvSpPr>
          <p:cNvPr id="19" name="Google Shape;96;p16">
            <a:extLst>
              <a:ext uri="{FF2B5EF4-FFF2-40B4-BE49-F238E27FC236}">
                <a16:creationId xmlns:a16="http://schemas.microsoft.com/office/drawing/2014/main" id="{3E00DA0F-9C1A-485A-913F-D2C11F143266}"/>
              </a:ext>
            </a:extLst>
          </p:cNvPr>
          <p:cNvSpPr txBox="1"/>
          <p:nvPr/>
        </p:nvSpPr>
        <p:spPr>
          <a:xfrm>
            <a:off x="117500" y="5253645"/>
            <a:ext cx="3665700" cy="4108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tabLst>
                <a:tab pos="3206750" algn="r"/>
              </a:tabLst>
            </a:pPr>
            <a:r>
              <a:rPr lang="en" sz="1200" b="1" dirty="0">
                <a:solidFill>
                  <a:schemeClr val="dk1"/>
                </a:solidFill>
                <a:latin typeface="Raleway Medium" panose="020B0603030101060003" pitchFamily="34" charset="0"/>
              </a:rPr>
              <a:t>SONGS (cont’d)	</a:t>
            </a:r>
            <a:r>
              <a:rPr lang="en" sz="600" b="1" dirty="0">
                <a:solidFill>
                  <a:schemeClr val="dk1"/>
                </a:solidFill>
                <a:latin typeface="Raleway Medium" panose="020B0603030101060003" pitchFamily="34" charset="0"/>
              </a:rPr>
              <a:t>	</a:t>
            </a:r>
            <a:endParaRPr sz="600" b="1" dirty="0">
              <a:solidFill>
                <a:schemeClr val="dk1"/>
              </a:solidFill>
              <a:latin typeface="Raleway Medium" panose="020B0603030101060003" pitchFamily="34" charset="0"/>
            </a:endParaRPr>
          </a:p>
          <a:p>
            <a:pPr>
              <a:tabLst>
                <a:tab pos="3206750" algn="r"/>
              </a:tabLst>
            </a:pPr>
            <a:r>
              <a:rPr lang="en-US" sz="1200" dirty="0" err="1">
                <a:latin typeface="Raleway Medium" panose="020B0603030101060003" pitchFamily="34" charset="0"/>
              </a:rPr>
              <a:t>Humpty</a:t>
            </a:r>
            <a:r>
              <a:rPr lang="en-US" sz="1200" dirty="0">
                <a:latin typeface="Raleway Medium" panose="020B0603030101060003" pitchFamily="34" charset="0"/>
              </a:rPr>
              <a:t> Dumpty	16</a:t>
            </a:r>
            <a:endParaRPr lang="en-US" sz="1200" dirty="0">
              <a:solidFill>
                <a:schemeClr val="dk1"/>
              </a:solidFill>
              <a:latin typeface="Raleway Medium" panose="020B0603030101060003" pitchFamily="34" charset="0"/>
            </a:endParaRPr>
          </a:p>
          <a:p>
            <a:pPr marL="0" lvl="0" indent="0" algn="l" rtl="0">
              <a:spcBef>
                <a:spcPts val="0"/>
              </a:spcBef>
              <a:spcAft>
                <a:spcPts val="0"/>
              </a:spcAft>
              <a:buNone/>
              <a:tabLst>
                <a:tab pos="3206750" algn="r"/>
              </a:tabLst>
            </a:pPr>
            <a:r>
              <a:rPr lang="en-US" sz="1200" dirty="0">
                <a:solidFill>
                  <a:schemeClr val="dk1"/>
                </a:solidFill>
                <a:latin typeface="Raleway Medium" panose="020B0603030101060003" pitchFamily="34" charset="0"/>
              </a:rPr>
              <a:t>Rick Roll (Never </a:t>
            </a:r>
            <a:r>
              <a:rPr lang="en-US" sz="1200" dirty="0" err="1">
                <a:solidFill>
                  <a:schemeClr val="dk1"/>
                </a:solidFill>
                <a:latin typeface="Raleway Medium" panose="020B0603030101060003" pitchFamily="34" charset="0"/>
              </a:rPr>
              <a:t>Gonna</a:t>
            </a:r>
            <a:r>
              <a:rPr lang="en-US" sz="1200" dirty="0">
                <a:solidFill>
                  <a:schemeClr val="dk1"/>
                </a:solidFill>
                <a:latin typeface="Raleway Medium" panose="020B0603030101060003" pitchFamily="34" charset="0"/>
              </a:rPr>
              <a:t> Give You Up)	17</a:t>
            </a:r>
          </a:p>
          <a:p>
            <a:pPr marL="0" lvl="0" indent="0" algn="l" rtl="0">
              <a:spcBef>
                <a:spcPts val="0"/>
              </a:spcBef>
              <a:spcAft>
                <a:spcPts val="0"/>
              </a:spcAft>
              <a:buNone/>
              <a:tabLst>
                <a:tab pos="3206750" algn="r"/>
              </a:tabLst>
            </a:pPr>
            <a:r>
              <a:rPr lang="en-US" sz="1200" dirty="0">
                <a:solidFill>
                  <a:schemeClr val="dk1"/>
                </a:solidFill>
                <a:latin typeface="Raleway Medium" panose="020B0603030101060003" pitchFamily="34" charset="0"/>
              </a:rPr>
              <a:t>Coconut Song 	18</a:t>
            </a:r>
            <a:br>
              <a:rPr lang="en-US" sz="1200" dirty="0">
                <a:solidFill>
                  <a:schemeClr val="dk1"/>
                </a:solidFill>
                <a:latin typeface="Raleway Medium" panose="020B0603030101060003" pitchFamily="34" charset="0"/>
              </a:rPr>
            </a:br>
            <a:r>
              <a:rPr lang="en-US" sz="1200" dirty="0">
                <a:solidFill>
                  <a:schemeClr val="dk1"/>
                </a:solidFill>
                <a:latin typeface="Raleway Medium" panose="020B0603030101060003" pitchFamily="34" charset="0"/>
              </a:rPr>
              <a:t>Here we sit	18</a:t>
            </a:r>
          </a:p>
          <a:p>
            <a:pPr marL="0" lvl="0" indent="0" algn="l" rtl="0">
              <a:spcBef>
                <a:spcPts val="0"/>
              </a:spcBef>
              <a:spcAft>
                <a:spcPts val="0"/>
              </a:spcAft>
              <a:buNone/>
              <a:tabLst>
                <a:tab pos="3206750" algn="r"/>
              </a:tabLst>
            </a:pPr>
            <a:r>
              <a:rPr lang="en-US" sz="1200" dirty="0">
                <a:solidFill>
                  <a:schemeClr val="dk1"/>
                </a:solidFill>
                <a:latin typeface="Raleway Medium" panose="020B0603030101060003" pitchFamily="34" charset="0"/>
              </a:rPr>
              <a:t>Little Red Wagon	19</a:t>
            </a:r>
          </a:p>
          <a:p>
            <a:pPr marL="0" lvl="0" indent="0" algn="l" rtl="0">
              <a:spcBef>
                <a:spcPts val="0"/>
              </a:spcBef>
              <a:spcAft>
                <a:spcPts val="0"/>
              </a:spcAft>
              <a:buNone/>
              <a:tabLst>
                <a:tab pos="3206750" algn="r"/>
              </a:tabLst>
            </a:pPr>
            <a:r>
              <a:rPr lang="en-US" sz="1200" dirty="0">
                <a:solidFill>
                  <a:schemeClr val="dk1"/>
                </a:solidFill>
                <a:latin typeface="Raleway Medium" panose="020B0603030101060003" pitchFamily="34" charset="0"/>
              </a:rPr>
              <a:t>Take Me Out to the Scout Camp	20</a:t>
            </a:r>
          </a:p>
          <a:p>
            <a:pPr marL="0" lvl="0" indent="0" algn="l" rtl="0">
              <a:spcBef>
                <a:spcPts val="0"/>
              </a:spcBef>
              <a:spcAft>
                <a:spcPts val="0"/>
              </a:spcAft>
              <a:buNone/>
              <a:tabLst>
                <a:tab pos="3206750" algn="r"/>
              </a:tabLst>
            </a:pPr>
            <a:r>
              <a:rPr lang="en-US" sz="1200" dirty="0">
                <a:solidFill>
                  <a:schemeClr val="dk1"/>
                </a:solidFill>
                <a:latin typeface="Raleway Medium" panose="020B0603030101060003" pitchFamily="34" charset="0"/>
              </a:rPr>
              <a:t>Fast Food	21</a:t>
            </a:r>
          </a:p>
          <a:p>
            <a:pPr marL="0" lvl="0" indent="0" algn="l" rtl="0">
              <a:spcBef>
                <a:spcPts val="0"/>
              </a:spcBef>
              <a:spcAft>
                <a:spcPts val="0"/>
              </a:spcAft>
              <a:buNone/>
              <a:tabLst>
                <a:tab pos="3206750" algn="r"/>
              </a:tabLst>
            </a:pPr>
            <a:r>
              <a:rPr lang="en-US" sz="1200" dirty="0">
                <a:solidFill>
                  <a:schemeClr val="dk1"/>
                </a:solidFill>
                <a:latin typeface="Raleway Medium" panose="020B0603030101060003" pitchFamily="34" charset="0"/>
              </a:rPr>
              <a:t>My Turtle Swims Sideways	22</a:t>
            </a:r>
          </a:p>
          <a:p>
            <a:pPr marL="0" lvl="0" indent="0" algn="l" rtl="0">
              <a:spcBef>
                <a:spcPts val="0"/>
              </a:spcBef>
              <a:spcAft>
                <a:spcPts val="0"/>
              </a:spcAft>
              <a:buNone/>
              <a:tabLst>
                <a:tab pos="3206750" algn="r"/>
              </a:tabLst>
            </a:pPr>
            <a:r>
              <a:rPr lang="en-US" sz="1200" dirty="0">
                <a:solidFill>
                  <a:schemeClr val="dk1"/>
                </a:solidFill>
                <a:latin typeface="Raleway Medium" panose="020B0603030101060003" pitchFamily="34" charset="0"/>
              </a:rPr>
              <a:t>Sponge Bob Square Pants	23</a:t>
            </a:r>
          </a:p>
          <a:p>
            <a:pPr marL="0" lvl="0" indent="0" algn="l" rtl="0">
              <a:spcBef>
                <a:spcPts val="0"/>
              </a:spcBef>
              <a:spcAft>
                <a:spcPts val="0"/>
              </a:spcAft>
              <a:buNone/>
              <a:tabLst>
                <a:tab pos="3206750" algn="r"/>
              </a:tabLst>
            </a:pPr>
            <a:r>
              <a:rPr lang="en-US" sz="1200" dirty="0">
                <a:solidFill>
                  <a:schemeClr val="dk1"/>
                </a:solidFill>
                <a:latin typeface="Raleway Medium" panose="020B0603030101060003" pitchFamily="34" charset="0"/>
              </a:rPr>
              <a:t>Baby Shark	24-25</a:t>
            </a:r>
          </a:p>
          <a:p>
            <a:pPr marL="0" lvl="0" indent="0" algn="l" rtl="0">
              <a:spcBef>
                <a:spcPts val="0"/>
              </a:spcBef>
              <a:spcAft>
                <a:spcPts val="0"/>
              </a:spcAft>
              <a:buNone/>
              <a:tabLst>
                <a:tab pos="3206750" algn="r"/>
              </a:tabLst>
            </a:pPr>
            <a:r>
              <a:rPr lang="en-US" sz="1200" dirty="0">
                <a:solidFill>
                  <a:schemeClr val="dk1"/>
                </a:solidFill>
                <a:latin typeface="Raleway Medium" panose="020B0603030101060003" pitchFamily="34" charset="0"/>
              </a:rPr>
              <a:t>Boom </a:t>
            </a:r>
            <a:r>
              <a:rPr lang="en-US" sz="1200" dirty="0" err="1">
                <a:solidFill>
                  <a:schemeClr val="dk1"/>
                </a:solidFill>
                <a:latin typeface="Raleway Medium" panose="020B0603030101060003" pitchFamily="34" charset="0"/>
              </a:rPr>
              <a:t>Chicka</a:t>
            </a:r>
            <a:r>
              <a:rPr lang="en-US" sz="1200" dirty="0">
                <a:solidFill>
                  <a:schemeClr val="dk1"/>
                </a:solidFill>
                <a:latin typeface="Raleway Medium" panose="020B0603030101060003" pitchFamily="34" charset="0"/>
              </a:rPr>
              <a:t> Boom	26</a:t>
            </a:r>
          </a:p>
          <a:p>
            <a:pPr marL="0" lvl="0" indent="0" algn="l" rtl="0">
              <a:spcBef>
                <a:spcPts val="0"/>
              </a:spcBef>
              <a:spcAft>
                <a:spcPts val="0"/>
              </a:spcAft>
              <a:buNone/>
              <a:tabLst>
                <a:tab pos="3206750" algn="r"/>
              </a:tabLst>
            </a:pPr>
            <a:r>
              <a:rPr lang="en-US" sz="1200" dirty="0" err="1">
                <a:solidFill>
                  <a:schemeClr val="dk1"/>
                </a:solidFill>
                <a:latin typeface="Raleway Medium" panose="020B0603030101060003" pitchFamily="34" charset="0"/>
              </a:rPr>
              <a:t>Gặp</a:t>
            </a:r>
            <a:r>
              <a:rPr lang="en-US" sz="1200" dirty="0">
                <a:solidFill>
                  <a:schemeClr val="dk1"/>
                </a:solidFill>
                <a:latin typeface="Raleway Medium" panose="020B0603030101060003" pitchFamily="34" charset="0"/>
              </a:rPr>
              <a:t> </a:t>
            </a:r>
            <a:r>
              <a:rPr lang="en-US" sz="1200" dirty="0" err="1">
                <a:solidFill>
                  <a:schemeClr val="dk1"/>
                </a:solidFill>
                <a:latin typeface="Raleway Medium" panose="020B0603030101060003" pitchFamily="34" charset="0"/>
              </a:rPr>
              <a:t>Nhau</a:t>
            </a:r>
            <a:r>
              <a:rPr lang="en-US" sz="1200" dirty="0">
                <a:solidFill>
                  <a:schemeClr val="dk1"/>
                </a:solidFill>
                <a:latin typeface="Raleway Medium" panose="020B0603030101060003" pitchFamily="34" charset="0"/>
              </a:rPr>
              <a:t> </a:t>
            </a:r>
            <a:r>
              <a:rPr lang="en-US" sz="1200" dirty="0" err="1">
                <a:solidFill>
                  <a:schemeClr val="dk1"/>
                </a:solidFill>
                <a:latin typeface="Raleway Medium" panose="020B0603030101060003" pitchFamily="34" charset="0"/>
              </a:rPr>
              <a:t>Đây</a:t>
            </a:r>
            <a:r>
              <a:rPr lang="en-US" sz="1200" dirty="0">
                <a:solidFill>
                  <a:schemeClr val="dk1"/>
                </a:solidFill>
                <a:latin typeface="Raleway Medium" panose="020B0603030101060003" pitchFamily="34" charset="0"/>
              </a:rPr>
              <a:t>	27</a:t>
            </a:r>
          </a:p>
          <a:p>
            <a:pPr marL="0" lvl="0" indent="0" algn="l" rtl="0">
              <a:spcBef>
                <a:spcPts val="0"/>
              </a:spcBef>
              <a:spcAft>
                <a:spcPts val="0"/>
              </a:spcAft>
              <a:buNone/>
              <a:tabLst>
                <a:tab pos="3206750" algn="r"/>
              </a:tabLst>
            </a:pPr>
            <a:r>
              <a:rPr lang="en-US" sz="1200" dirty="0" err="1">
                <a:solidFill>
                  <a:schemeClr val="dk1"/>
                </a:solidFill>
                <a:latin typeface="Raleway Medium" panose="020B0603030101060003" pitchFamily="34" charset="0"/>
              </a:rPr>
              <a:t>Lúc</a:t>
            </a:r>
            <a:r>
              <a:rPr lang="en-US" sz="1200" dirty="0">
                <a:solidFill>
                  <a:schemeClr val="dk1"/>
                </a:solidFill>
                <a:latin typeface="Raleway Medium" panose="020B0603030101060003" pitchFamily="34" charset="0"/>
              </a:rPr>
              <a:t> </a:t>
            </a:r>
            <a:r>
              <a:rPr lang="en-US" sz="1200" dirty="0" err="1">
                <a:solidFill>
                  <a:schemeClr val="dk1"/>
                </a:solidFill>
                <a:latin typeface="Raleway Medium" panose="020B0603030101060003" pitchFamily="34" charset="0"/>
              </a:rPr>
              <a:t>Thú</a:t>
            </a:r>
            <a:r>
              <a:rPr lang="en-US" sz="1200" dirty="0">
                <a:solidFill>
                  <a:schemeClr val="dk1"/>
                </a:solidFill>
                <a:latin typeface="Raleway Medium" panose="020B0603030101060003" pitchFamily="34" charset="0"/>
              </a:rPr>
              <a:t> </a:t>
            </a:r>
            <a:r>
              <a:rPr lang="en-US" sz="1200" dirty="0" err="1">
                <a:solidFill>
                  <a:schemeClr val="dk1"/>
                </a:solidFill>
                <a:latin typeface="Raleway Medium" panose="020B0603030101060003" pitchFamily="34" charset="0"/>
              </a:rPr>
              <a:t>Vui</a:t>
            </a:r>
            <a:r>
              <a:rPr lang="en-US" sz="1200" dirty="0">
                <a:solidFill>
                  <a:schemeClr val="dk1"/>
                </a:solidFill>
                <a:latin typeface="Raleway Medium" panose="020B0603030101060003" pitchFamily="34" charset="0"/>
              </a:rPr>
              <a:t> </a:t>
            </a:r>
            <a:r>
              <a:rPr lang="en-US" sz="1200" dirty="0" err="1">
                <a:solidFill>
                  <a:schemeClr val="dk1"/>
                </a:solidFill>
                <a:latin typeface="Raleway Medium" panose="020B0603030101060003" pitchFamily="34" charset="0"/>
              </a:rPr>
              <a:t>Này</a:t>
            </a:r>
            <a:r>
              <a:rPr lang="en-US" sz="1200" dirty="0">
                <a:solidFill>
                  <a:schemeClr val="dk1"/>
                </a:solidFill>
                <a:latin typeface="Raleway Medium" panose="020B0603030101060003" pitchFamily="34" charset="0"/>
              </a:rPr>
              <a:t> 	27</a:t>
            </a:r>
          </a:p>
          <a:p>
            <a:pPr marL="0" lvl="0" indent="0" algn="l" rtl="0">
              <a:spcBef>
                <a:spcPts val="0"/>
              </a:spcBef>
              <a:spcAft>
                <a:spcPts val="0"/>
              </a:spcAft>
              <a:buNone/>
              <a:tabLst>
                <a:tab pos="3206750" algn="r"/>
              </a:tabLst>
            </a:pPr>
            <a:r>
              <a:rPr lang="en-US" sz="1200" dirty="0" err="1">
                <a:solidFill>
                  <a:schemeClr val="dk1"/>
                </a:solidFill>
                <a:latin typeface="Raleway Medium" panose="020B0603030101060003" pitchFamily="34" charset="0"/>
              </a:rPr>
              <a:t>Nhảy</a:t>
            </a:r>
            <a:r>
              <a:rPr lang="en-US" sz="1200" dirty="0">
                <a:solidFill>
                  <a:schemeClr val="dk1"/>
                </a:solidFill>
                <a:latin typeface="Raleway Medium" panose="020B0603030101060003" pitchFamily="34" charset="0"/>
              </a:rPr>
              <a:t> </a:t>
            </a:r>
            <a:r>
              <a:rPr lang="en-US" sz="1200" dirty="0" err="1">
                <a:solidFill>
                  <a:schemeClr val="dk1"/>
                </a:solidFill>
                <a:latin typeface="Raleway Medium" panose="020B0603030101060003" pitchFamily="34" charset="0"/>
              </a:rPr>
              <a:t>Lửa</a:t>
            </a:r>
            <a:r>
              <a:rPr lang="en-US" sz="1200" dirty="0">
                <a:solidFill>
                  <a:schemeClr val="dk1"/>
                </a:solidFill>
                <a:latin typeface="Raleway Medium" panose="020B0603030101060003" pitchFamily="34" charset="0"/>
              </a:rPr>
              <a:t> (Campfire Dance)	28</a:t>
            </a:r>
          </a:p>
          <a:p>
            <a:pPr marL="0" lvl="0" indent="0" algn="l" rtl="0">
              <a:spcBef>
                <a:spcPts val="0"/>
              </a:spcBef>
              <a:spcAft>
                <a:spcPts val="0"/>
              </a:spcAft>
              <a:buNone/>
              <a:tabLst>
                <a:tab pos="3206750" algn="r"/>
              </a:tabLst>
            </a:pPr>
            <a:r>
              <a:rPr lang="en-US" sz="1200" dirty="0">
                <a:solidFill>
                  <a:schemeClr val="dk1"/>
                </a:solidFill>
                <a:latin typeface="Raleway Medium" panose="020B0603030101060003" pitchFamily="34" charset="0"/>
              </a:rPr>
              <a:t>Scout Vespers	29</a:t>
            </a:r>
          </a:p>
          <a:p>
            <a:pPr marL="0" lvl="0" indent="0" algn="l" rtl="0">
              <a:spcBef>
                <a:spcPts val="0"/>
              </a:spcBef>
              <a:spcAft>
                <a:spcPts val="0"/>
              </a:spcAft>
              <a:buNone/>
              <a:tabLst>
                <a:tab pos="3206750" algn="r"/>
              </a:tabLst>
            </a:pPr>
            <a:r>
              <a:rPr lang="en-US" sz="1200" dirty="0">
                <a:solidFill>
                  <a:schemeClr val="dk1"/>
                </a:solidFill>
                <a:latin typeface="Raleway Medium" panose="020B0603030101060003" pitchFamily="34" charset="0"/>
              </a:rPr>
              <a:t>Wonderwall	30-31</a:t>
            </a:r>
          </a:p>
          <a:p>
            <a:pPr>
              <a:tabLst>
                <a:tab pos="3206750" algn="r"/>
              </a:tabLst>
            </a:pPr>
            <a:r>
              <a:rPr lang="en-US" sz="1200" dirty="0">
                <a:solidFill>
                  <a:schemeClr val="dk1"/>
                </a:solidFill>
                <a:latin typeface="Raleway Medium" panose="020B0603030101060003" pitchFamily="34" charset="0"/>
              </a:rPr>
              <a:t>Outdoor Code	32</a:t>
            </a:r>
          </a:p>
          <a:p>
            <a:pPr>
              <a:tabLst>
                <a:tab pos="3206750" algn="r"/>
              </a:tabLst>
            </a:pPr>
            <a:r>
              <a:rPr lang="en-US" sz="1200" dirty="0">
                <a:solidFill>
                  <a:schemeClr val="dk1"/>
                </a:solidFill>
                <a:latin typeface="Raleway Medium" panose="020B0603030101060003" pitchFamily="34" charset="0"/>
              </a:rPr>
              <a:t>Leave No Trace	32</a:t>
            </a:r>
          </a:p>
          <a:p>
            <a:pPr>
              <a:tabLst>
                <a:tab pos="3206750" algn="r"/>
              </a:tabLst>
            </a:pPr>
            <a:r>
              <a:rPr lang="en-US" sz="1200" dirty="0">
                <a:solidFill>
                  <a:schemeClr val="dk1"/>
                </a:solidFill>
                <a:latin typeface="Raleway Medium" panose="020B0603030101060003" pitchFamily="34" charset="0"/>
              </a:rPr>
              <a:t>Tread Lightly	32</a:t>
            </a:r>
          </a:p>
          <a:p>
            <a:pPr>
              <a:tabLst>
                <a:tab pos="3206750" algn="r"/>
              </a:tabLst>
            </a:pPr>
            <a:r>
              <a:rPr lang="en-US" sz="1200" dirty="0">
                <a:solidFill>
                  <a:schemeClr val="dk1"/>
                </a:solidFill>
                <a:latin typeface="Raleway Medium" panose="020B0603030101060003" pitchFamily="34" charset="0"/>
              </a:rPr>
              <a:t>Leave No Trace	32</a:t>
            </a:r>
          </a:p>
          <a:p>
            <a:pPr>
              <a:tabLst>
                <a:tab pos="3206750" algn="r"/>
              </a:tabLst>
            </a:pPr>
            <a:r>
              <a:rPr lang="en-US" sz="1200" dirty="0">
                <a:solidFill>
                  <a:schemeClr val="dk1"/>
                </a:solidFill>
                <a:latin typeface="Raleway Medium" panose="020B0603030101060003" pitchFamily="34" charset="0"/>
              </a:rPr>
              <a:t>The 3 R’s of Personal Safety &amp; Protection	33</a:t>
            </a:r>
          </a:p>
          <a:p>
            <a:pPr>
              <a:tabLst>
                <a:tab pos="3206750" algn="r"/>
              </a:tabLst>
            </a:pPr>
            <a:r>
              <a:rPr lang="en-US" sz="1200" dirty="0">
                <a:solidFill>
                  <a:schemeClr val="dk1"/>
                </a:solidFill>
                <a:latin typeface="Raleway Medium" panose="020B0603030101060003" pitchFamily="34" charset="0"/>
              </a:rPr>
              <a:t>Lien Doan Yells	34</a:t>
            </a:r>
          </a:p>
          <a:p>
            <a:pPr marL="0" lvl="0" indent="0" algn="l" rtl="0">
              <a:spcBef>
                <a:spcPts val="0"/>
              </a:spcBef>
              <a:spcAft>
                <a:spcPts val="0"/>
              </a:spcAft>
              <a:buNone/>
              <a:tabLst>
                <a:tab pos="3206750" algn="r"/>
              </a:tabLst>
            </a:pPr>
            <a:endParaRPr sz="1200" dirty="0">
              <a:solidFill>
                <a:schemeClr val="dk1"/>
              </a:solidFill>
              <a:latin typeface="Raleway Medium" panose="020B0603030101060003" pitchFamily="34" charset="0"/>
            </a:endParaRPr>
          </a:p>
        </p:txBody>
      </p:sp>
      <p:sp>
        <p:nvSpPr>
          <p:cNvPr id="20" name="TextBox 19">
            <a:extLst>
              <a:ext uri="{FF2B5EF4-FFF2-40B4-BE49-F238E27FC236}">
                <a16:creationId xmlns:a16="http://schemas.microsoft.com/office/drawing/2014/main" id="{6E30A863-E592-4DAC-9235-5D354254EB50}"/>
              </a:ext>
            </a:extLst>
          </p:cNvPr>
          <p:cNvSpPr txBox="1"/>
          <p:nvPr/>
        </p:nvSpPr>
        <p:spPr>
          <a:xfrm>
            <a:off x="3989202" y="234900"/>
            <a:ext cx="3554598" cy="1169551"/>
          </a:xfrm>
          <a:prstGeom prst="rect">
            <a:avLst/>
          </a:prstGeom>
          <a:noFill/>
        </p:spPr>
        <p:txBody>
          <a:bodyPr wrap="square">
            <a:spAutoFit/>
          </a:bodyPr>
          <a:lstStyle/>
          <a:p>
            <a:r>
              <a:rPr lang="en-US" sz="1400" b="1" i="0" dirty="0">
                <a:solidFill>
                  <a:srgbClr val="333333"/>
                </a:solidFill>
                <a:effectLst/>
                <a:latin typeface="Raleway Medium" pitchFamily="2" charset="0"/>
              </a:rPr>
              <a:t>The Three R’s of Personal Safety and Protection</a:t>
            </a:r>
          </a:p>
          <a:p>
            <a:r>
              <a:rPr lang="en-US" sz="1400" dirty="0">
                <a:solidFill>
                  <a:srgbClr val="333333"/>
                </a:solidFill>
                <a:latin typeface="Raleway Medium" pitchFamily="2" charset="0"/>
              </a:rPr>
              <a:t>Recognize</a:t>
            </a:r>
          </a:p>
          <a:p>
            <a:r>
              <a:rPr lang="en-US" sz="1400" i="0" dirty="0">
                <a:solidFill>
                  <a:srgbClr val="333333"/>
                </a:solidFill>
                <a:effectLst/>
                <a:latin typeface="Raleway Medium" pitchFamily="2" charset="0"/>
              </a:rPr>
              <a:t>Resist</a:t>
            </a:r>
          </a:p>
          <a:p>
            <a:r>
              <a:rPr lang="en-US" sz="1400" dirty="0">
                <a:solidFill>
                  <a:srgbClr val="333333"/>
                </a:solidFill>
                <a:latin typeface="Raleway Medium" pitchFamily="2" charset="0"/>
              </a:rPr>
              <a:t>Report</a:t>
            </a:r>
            <a:endParaRPr lang="en-US" dirty="0"/>
          </a:p>
        </p:txBody>
      </p:sp>
      <p:sp>
        <p:nvSpPr>
          <p:cNvPr id="21" name="TextBox 20">
            <a:extLst>
              <a:ext uri="{FF2B5EF4-FFF2-40B4-BE49-F238E27FC236}">
                <a16:creationId xmlns:a16="http://schemas.microsoft.com/office/drawing/2014/main" id="{DA9DF0D0-4D7E-42BD-8D95-B44D8659260B}"/>
              </a:ext>
            </a:extLst>
          </p:cNvPr>
          <p:cNvSpPr txBox="1"/>
          <p:nvPr/>
        </p:nvSpPr>
        <p:spPr>
          <a:xfrm>
            <a:off x="3989202" y="5260597"/>
            <a:ext cx="3554598" cy="1169551"/>
          </a:xfrm>
          <a:prstGeom prst="rect">
            <a:avLst/>
          </a:prstGeom>
          <a:noFill/>
        </p:spPr>
        <p:txBody>
          <a:bodyPr wrap="square">
            <a:spAutoFit/>
          </a:bodyPr>
          <a:lstStyle/>
          <a:p>
            <a:r>
              <a:rPr lang="en-US" sz="1400" b="1" i="0" dirty="0">
                <a:solidFill>
                  <a:srgbClr val="333333"/>
                </a:solidFill>
                <a:effectLst/>
                <a:latin typeface="Raleway Medium" pitchFamily="2" charset="0"/>
              </a:rPr>
              <a:t>The Three R’s of Personal Safety and Protection</a:t>
            </a:r>
          </a:p>
          <a:p>
            <a:r>
              <a:rPr lang="en-US" sz="1400" dirty="0">
                <a:solidFill>
                  <a:srgbClr val="333333"/>
                </a:solidFill>
                <a:latin typeface="Raleway Medium" pitchFamily="2" charset="0"/>
              </a:rPr>
              <a:t>Recognize</a:t>
            </a:r>
          </a:p>
          <a:p>
            <a:r>
              <a:rPr lang="en-US" sz="1400" i="0" dirty="0">
                <a:solidFill>
                  <a:srgbClr val="333333"/>
                </a:solidFill>
                <a:effectLst/>
                <a:latin typeface="Raleway Medium" pitchFamily="2" charset="0"/>
              </a:rPr>
              <a:t>Resist</a:t>
            </a:r>
          </a:p>
          <a:p>
            <a:r>
              <a:rPr lang="en-US" sz="1400" dirty="0">
                <a:solidFill>
                  <a:srgbClr val="333333"/>
                </a:solidFill>
                <a:latin typeface="Raleway Medium" pitchFamily="2" charset="0"/>
              </a:rPr>
              <a:t>Report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cxnSp>
        <p:nvCxnSpPr>
          <p:cNvPr id="13" name="Google Shape;57;p13"/>
          <p:cNvCxnSpPr/>
          <p:nvPr/>
        </p:nvCxnSpPr>
        <p:spPr>
          <a:xfrm>
            <a:off x="0" y="5029200"/>
            <a:ext cx="7772400" cy="0"/>
          </a:xfrm>
          <a:prstGeom prst="straightConnector1">
            <a:avLst/>
          </a:prstGeom>
          <a:noFill/>
          <a:ln w="9525" cap="flat" cmpd="sng">
            <a:solidFill>
              <a:schemeClr val="bg1">
                <a:lumMod val="75000"/>
              </a:schemeClr>
            </a:solidFill>
            <a:prstDash val="solid"/>
            <a:round/>
            <a:headEnd type="none" w="med" len="med"/>
            <a:tailEnd type="none" w="med" len="med"/>
          </a:ln>
        </p:spPr>
      </p:cxnSp>
      <p:sp>
        <p:nvSpPr>
          <p:cNvPr id="14" name="Google Shape;78;p15"/>
          <p:cNvSpPr txBox="1"/>
          <p:nvPr/>
        </p:nvSpPr>
        <p:spPr>
          <a:xfrm>
            <a:off x="228600" y="4565700"/>
            <a:ext cx="457200" cy="234900"/>
          </a:xfrm>
          <a:prstGeom prst="rect">
            <a:avLst/>
          </a:prstGeom>
          <a:noFill/>
          <a:ln>
            <a:noFill/>
          </a:ln>
        </p:spPr>
        <p:txBody>
          <a:bodyPr spcFirstLastPara="1" wrap="square" lIns="0" tIns="0" rIns="0" bIns="0" anchor="b" anchorCtr="0">
            <a:noAutofit/>
          </a:bodyPr>
          <a:lstStyle/>
          <a:p>
            <a:pPr marL="0" lvl="0" indent="0" rtl="0">
              <a:spcBef>
                <a:spcPts val="0"/>
              </a:spcBef>
              <a:spcAft>
                <a:spcPts val="0"/>
              </a:spcAft>
              <a:buNone/>
            </a:pPr>
            <a:r>
              <a:rPr lang="en" sz="1200" dirty="0">
                <a:latin typeface="Raleway Medium" panose="020B0603030101060003" pitchFamily="34" charset="0"/>
              </a:rPr>
              <a:t>32</a:t>
            </a:r>
            <a:endParaRPr sz="1200" dirty="0">
              <a:latin typeface="Raleway Medium" panose="020B0603030101060003" pitchFamily="34" charset="0"/>
            </a:endParaRPr>
          </a:p>
        </p:txBody>
      </p:sp>
      <p:sp>
        <p:nvSpPr>
          <p:cNvPr id="15" name="Google Shape;79;p15"/>
          <p:cNvSpPr txBox="1"/>
          <p:nvPr/>
        </p:nvSpPr>
        <p:spPr>
          <a:xfrm>
            <a:off x="7086600" y="4565700"/>
            <a:ext cx="457200" cy="234900"/>
          </a:xfrm>
          <a:prstGeom prst="rect">
            <a:avLst/>
          </a:prstGeom>
          <a:noFill/>
          <a:ln>
            <a:noFill/>
          </a:ln>
        </p:spPr>
        <p:txBody>
          <a:bodyPr spcFirstLastPara="1" wrap="square" lIns="0" tIns="0" rIns="0" bIns="0" anchor="b" anchorCtr="0">
            <a:noAutofit/>
          </a:bodyPr>
          <a:lstStyle/>
          <a:p>
            <a:pPr marL="0" lvl="0" indent="0" algn="r" rtl="0">
              <a:spcBef>
                <a:spcPts val="0"/>
              </a:spcBef>
              <a:spcAft>
                <a:spcPts val="0"/>
              </a:spcAft>
              <a:buNone/>
            </a:pPr>
            <a:r>
              <a:rPr lang="en" sz="1200" dirty="0">
                <a:latin typeface="Raleway Medium" panose="020B0603030101060003" pitchFamily="34" charset="0"/>
              </a:rPr>
              <a:t>1</a:t>
            </a:r>
            <a:endParaRPr sz="1200" dirty="0">
              <a:latin typeface="Raleway Medium" panose="020B0603030101060003" pitchFamily="34" charset="0"/>
            </a:endParaRPr>
          </a:p>
        </p:txBody>
      </p:sp>
      <p:sp>
        <p:nvSpPr>
          <p:cNvPr id="16" name="Google Shape;78;p15"/>
          <p:cNvSpPr txBox="1"/>
          <p:nvPr/>
        </p:nvSpPr>
        <p:spPr>
          <a:xfrm>
            <a:off x="228600" y="9588600"/>
            <a:ext cx="457200" cy="234900"/>
          </a:xfrm>
          <a:prstGeom prst="rect">
            <a:avLst/>
          </a:prstGeom>
          <a:noFill/>
          <a:ln>
            <a:noFill/>
          </a:ln>
        </p:spPr>
        <p:txBody>
          <a:bodyPr spcFirstLastPara="1" wrap="square" lIns="0" tIns="0" rIns="0" bIns="0" anchor="b" anchorCtr="0">
            <a:noAutofit/>
          </a:bodyPr>
          <a:lstStyle/>
          <a:p>
            <a:pPr marL="0" lvl="0" indent="0" rtl="0">
              <a:spcBef>
                <a:spcPts val="0"/>
              </a:spcBef>
              <a:spcAft>
                <a:spcPts val="0"/>
              </a:spcAft>
              <a:buNone/>
            </a:pPr>
            <a:r>
              <a:rPr lang="en" sz="1200" dirty="0">
                <a:latin typeface="Raleway Medium" panose="020B0603030101060003" pitchFamily="34" charset="0"/>
              </a:rPr>
              <a:t>32</a:t>
            </a:r>
            <a:endParaRPr sz="1200" dirty="0">
              <a:latin typeface="Raleway Medium" panose="020B0603030101060003" pitchFamily="34" charset="0"/>
            </a:endParaRPr>
          </a:p>
        </p:txBody>
      </p:sp>
      <p:sp>
        <p:nvSpPr>
          <p:cNvPr id="17" name="Google Shape;79;p15"/>
          <p:cNvSpPr txBox="1"/>
          <p:nvPr/>
        </p:nvSpPr>
        <p:spPr>
          <a:xfrm>
            <a:off x="7086600" y="9588600"/>
            <a:ext cx="457200" cy="234900"/>
          </a:xfrm>
          <a:prstGeom prst="rect">
            <a:avLst/>
          </a:prstGeom>
          <a:noFill/>
          <a:ln>
            <a:noFill/>
          </a:ln>
        </p:spPr>
        <p:txBody>
          <a:bodyPr spcFirstLastPara="1" wrap="square" lIns="0" tIns="0" rIns="0" bIns="0" anchor="b" anchorCtr="0">
            <a:noAutofit/>
          </a:bodyPr>
          <a:lstStyle/>
          <a:p>
            <a:pPr marL="0" lvl="0" indent="0" algn="r" rtl="0">
              <a:spcBef>
                <a:spcPts val="0"/>
              </a:spcBef>
              <a:spcAft>
                <a:spcPts val="0"/>
              </a:spcAft>
              <a:buNone/>
            </a:pPr>
            <a:r>
              <a:rPr lang="en" sz="1200" dirty="0">
                <a:latin typeface="Raleway Medium" panose="020B0603030101060003" pitchFamily="34" charset="0"/>
              </a:rPr>
              <a:t> 1</a:t>
            </a:r>
            <a:endParaRPr sz="1200" dirty="0">
              <a:latin typeface="Raleway Medium" panose="020B0603030101060003" pitchFamily="34" charset="0"/>
            </a:endParaRPr>
          </a:p>
        </p:txBody>
      </p:sp>
      <p:cxnSp>
        <p:nvCxnSpPr>
          <p:cNvPr id="18" name="Google Shape;56;p13"/>
          <p:cNvCxnSpPr/>
          <p:nvPr/>
        </p:nvCxnSpPr>
        <p:spPr>
          <a:xfrm>
            <a:off x="3886200" y="0"/>
            <a:ext cx="0" cy="10058400"/>
          </a:xfrm>
          <a:prstGeom prst="straightConnector1">
            <a:avLst/>
          </a:prstGeom>
          <a:noFill/>
          <a:ln w="9525" cap="flat" cmpd="sng">
            <a:solidFill>
              <a:schemeClr val="bg1">
                <a:lumMod val="75000"/>
              </a:schemeClr>
            </a:solidFill>
            <a:prstDash val="solid"/>
            <a:round/>
            <a:headEnd type="none" w="med" len="med"/>
            <a:tailEnd type="none" w="med" len="med"/>
          </a:ln>
        </p:spPr>
      </p:cxnSp>
      <p:sp>
        <p:nvSpPr>
          <p:cNvPr id="19" name="TextBox 18">
            <a:extLst>
              <a:ext uri="{FF2B5EF4-FFF2-40B4-BE49-F238E27FC236}">
                <a16:creationId xmlns:a16="http://schemas.microsoft.com/office/drawing/2014/main" id="{0F942599-3DD5-49D7-8A42-9511E255D959}"/>
              </a:ext>
            </a:extLst>
          </p:cNvPr>
          <p:cNvSpPr txBox="1"/>
          <p:nvPr/>
        </p:nvSpPr>
        <p:spPr>
          <a:xfrm>
            <a:off x="3997200" y="234900"/>
            <a:ext cx="3305121" cy="4001095"/>
          </a:xfrm>
          <a:prstGeom prst="rect">
            <a:avLst/>
          </a:prstGeom>
          <a:noFill/>
        </p:spPr>
        <p:txBody>
          <a:bodyPr wrap="square">
            <a:spAutoFit/>
          </a:bodyPr>
          <a:lstStyle/>
          <a:p>
            <a:pPr marL="0" lvl="0" indent="0" algn="l" rtl="0">
              <a:spcBef>
                <a:spcPts val="0"/>
              </a:spcBef>
              <a:spcAft>
                <a:spcPts val="0"/>
              </a:spcAft>
              <a:buNone/>
            </a:pPr>
            <a:r>
              <a:rPr lang="en-US" sz="1400" b="1" dirty="0">
                <a:solidFill>
                  <a:schemeClr val="dk1"/>
                </a:solidFill>
                <a:latin typeface="Raleway Medium" panose="020B0603030101060003" pitchFamily="34" charset="0"/>
              </a:rPr>
              <a:t>United States National Anthem </a:t>
            </a:r>
          </a:p>
          <a:p>
            <a:pPr marL="0" lvl="0" indent="0" algn="l" rtl="0">
              <a:spcBef>
                <a:spcPts val="0"/>
              </a:spcBef>
              <a:spcAft>
                <a:spcPts val="0"/>
              </a:spcAft>
              <a:buNone/>
            </a:pPr>
            <a:r>
              <a:rPr lang="en-US" sz="1600" dirty="0">
                <a:solidFill>
                  <a:schemeClr val="dk1"/>
                </a:solidFill>
                <a:latin typeface="Raleway Medium" panose="020B0603030101060003" pitchFamily="34" charset="0"/>
              </a:rPr>
              <a:t>Oh, say, can you see, by the dawn's early light, What so proudly we </a:t>
            </a:r>
            <a:r>
              <a:rPr lang="en-US" sz="1600" dirty="0" err="1">
                <a:solidFill>
                  <a:schemeClr val="dk1"/>
                </a:solidFill>
                <a:latin typeface="Raleway Medium" panose="020B0603030101060003" pitchFamily="34" charset="0"/>
              </a:rPr>
              <a:t>hail'd</a:t>
            </a:r>
            <a:r>
              <a:rPr lang="en-US" sz="1600" dirty="0">
                <a:solidFill>
                  <a:schemeClr val="dk1"/>
                </a:solidFill>
                <a:latin typeface="Raleway Medium" panose="020B0603030101060003" pitchFamily="34" charset="0"/>
              </a:rPr>
              <a:t> at the twilight's last gleaming Whose broad stripes and bright stars, thro' the perilous fight, O'er the ramparts we </a:t>
            </a:r>
            <a:r>
              <a:rPr lang="en-US" sz="1600" dirty="0" err="1">
                <a:solidFill>
                  <a:schemeClr val="dk1"/>
                </a:solidFill>
                <a:latin typeface="Raleway Medium" panose="020B0603030101060003" pitchFamily="34" charset="0"/>
              </a:rPr>
              <a:t>watch'd</a:t>
            </a:r>
            <a:r>
              <a:rPr lang="en-US" sz="1600" dirty="0">
                <a:solidFill>
                  <a:schemeClr val="dk1"/>
                </a:solidFill>
                <a:latin typeface="Raleway Medium" panose="020B0603030101060003" pitchFamily="34" charset="0"/>
              </a:rPr>
              <a:t>, were so gallantly streaming? And the rockets' red glare, the bombs bursting in air, Gave proof thro' the night that our flag was still there. O say, does that star-spangled banner yet wave O'er the land of the free and the home of the brave.</a:t>
            </a:r>
            <a:endParaRPr lang="en-US" sz="1600" dirty="0"/>
          </a:p>
        </p:txBody>
      </p:sp>
      <p:sp>
        <p:nvSpPr>
          <p:cNvPr id="20" name="TextBox 19">
            <a:extLst>
              <a:ext uri="{FF2B5EF4-FFF2-40B4-BE49-F238E27FC236}">
                <a16:creationId xmlns:a16="http://schemas.microsoft.com/office/drawing/2014/main" id="{E66AA537-2714-4A8A-A032-3F822D49FD81}"/>
              </a:ext>
            </a:extLst>
          </p:cNvPr>
          <p:cNvSpPr txBox="1"/>
          <p:nvPr/>
        </p:nvSpPr>
        <p:spPr>
          <a:xfrm>
            <a:off x="3989202" y="5254579"/>
            <a:ext cx="3305121" cy="4001095"/>
          </a:xfrm>
          <a:prstGeom prst="rect">
            <a:avLst/>
          </a:prstGeom>
          <a:noFill/>
        </p:spPr>
        <p:txBody>
          <a:bodyPr wrap="square">
            <a:spAutoFit/>
          </a:bodyPr>
          <a:lstStyle/>
          <a:p>
            <a:pPr marL="0" lvl="0" indent="0" algn="l" rtl="0">
              <a:spcBef>
                <a:spcPts val="0"/>
              </a:spcBef>
              <a:spcAft>
                <a:spcPts val="0"/>
              </a:spcAft>
              <a:buNone/>
            </a:pPr>
            <a:r>
              <a:rPr lang="en-US" sz="1400" b="1" dirty="0">
                <a:solidFill>
                  <a:schemeClr val="dk1"/>
                </a:solidFill>
                <a:latin typeface="Raleway Medium" panose="020B0603030101060003" pitchFamily="34" charset="0"/>
              </a:rPr>
              <a:t>United States National Anthem </a:t>
            </a:r>
          </a:p>
          <a:p>
            <a:pPr marL="0" lvl="0" indent="0" algn="l" rtl="0">
              <a:spcBef>
                <a:spcPts val="0"/>
              </a:spcBef>
              <a:spcAft>
                <a:spcPts val="0"/>
              </a:spcAft>
              <a:buNone/>
            </a:pPr>
            <a:r>
              <a:rPr lang="en-US" sz="1600" dirty="0">
                <a:solidFill>
                  <a:schemeClr val="dk1"/>
                </a:solidFill>
                <a:latin typeface="Raleway Medium" panose="020B0603030101060003" pitchFamily="34" charset="0"/>
              </a:rPr>
              <a:t>Oh, say, can you see, by the dawn's early light, What so proudly we </a:t>
            </a:r>
            <a:r>
              <a:rPr lang="en-US" sz="1600" dirty="0" err="1">
                <a:solidFill>
                  <a:schemeClr val="dk1"/>
                </a:solidFill>
                <a:latin typeface="Raleway Medium" panose="020B0603030101060003" pitchFamily="34" charset="0"/>
              </a:rPr>
              <a:t>hail'd</a:t>
            </a:r>
            <a:r>
              <a:rPr lang="en-US" sz="1600" dirty="0">
                <a:solidFill>
                  <a:schemeClr val="dk1"/>
                </a:solidFill>
                <a:latin typeface="Raleway Medium" panose="020B0603030101060003" pitchFamily="34" charset="0"/>
              </a:rPr>
              <a:t> at the twilight's last gleaming Whose broad stripes and bright stars, thro' the perilous fight, O'er the ramparts we </a:t>
            </a:r>
            <a:r>
              <a:rPr lang="en-US" sz="1600" dirty="0" err="1">
                <a:solidFill>
                  <a:schemeClr val="dk1"/>
                </a:solidFill>
                <a:latin typeface="Raleway Medium" panose="020B0603030101060003" pitchFamily="34" charset="0"/>
              </a:rPr>
              <a:t>watch'd</a:t>
            </a:r>
            <a:r>
              <a:rPr lang="en-US" sz="1600" dirty="0">
                <a:solidFill>
                  <a:schemeClr val="dk1"/>
                </a:solidFill>
                <a:latin typeface="Raleway Medium" panose="020B0603030101060003" pitchFamily="34" charset="0"/>
              </a:rPr>
              <a:t>, were so gallantly streaming? And the rockets' red glare, the bombs bursting in air, Gave proof thro' the night that our flag was still there. O say, does that star-spangled banner yet wave O'er the land of the free and the home of the brave.</a:t>
            </a:r>
            <a:endParaRPr lang="en-US" sz="1600" dirty="0"/>
          </a:p>
        </p:txBody>
      </p:sp>
      <p:sp>
        <p:nvSpPr>
          <p:cNvPr id="21" name="Google Shape;82;p15">
            <a:extLst>
              <a:ext uri="{FF2B5EF4-FFF2-40B4-BE49-F238E27FC236}">
                <a16:creationId xmlns:a16="http://schemas.microsoft.com/office/drawing/2014/main" id="{D8C98445-E0A3-4A9D-BC6E-8FED79AFEF35}"/>
              </a:ext>
            </a:extLst>
          </p:cNvPr>
          <p:cNvSpPr txBox="1"/>
          <p:nvPr/>
        </p:nvSpPr>
        <p:spPr>
          <a:xfrm>
            <a:off x="117500" y="127195"/>
            <a:ext cx="3665700" cy="4108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1300" b="1" dirty="0">
                <a:latin typeface="Raleway Medium" panose="020B0603030101060003" pitchFamily="34" charset="0"/>
              </a:rPr>
              <a:t>Outdoor Code</a:t>
            </a:r>
            <a:endParaRPr lang="en-US" sz="1300" dirty="0">
              <a:latin typeface="Raleway Medium" panose="020B0603030101060003" pitchFamily="34" charset="0"/>
            </a:endParaRPr>
          </a:p>
          <a:p>
            <a:pPr marL="0" lvl="0" indent="0" algn="l" rtl="0">
              <a:spcBef>
                <a:spcPts val="0"/>
              </a:spcBef>
              <a:spcAft>
                <a:spcPts val="0"/>
              </a:spcAft>
              <a:buNone/>
            </a:pPr>
            <a:r>
              <a:rPr lang="en-US" sz="1300" dirty="0">
                <a:latin typeface="Raleway Medium" panose="020B0603030101060003" pitchFamily="34" charset="0"/>
              </a:rPr>
              <a:t>As an American, I will do my best to</a:t>
            </a:r>
          </a:p>
          <a:p>
            <a:pPr marL="0" lvl="0" indent="0" algn="l" rtl="0">
              <a:spcBef>
                <a:spcPts val="0"/>
              </a:spcBef>
              <a:spcAft>
                <a:spcPts val="0"/>
              </a:spcAft>
              <a:buNone/>
            </a:pPr>
            <a:r>
              <a:rPr lang="en-US" sz="1300" dirty="0">
                <a:latin typeface="Raleway Medium" panose="020B0603030101060003" pitchFamily="34" charset="0"/>
              </a:rPr>
              <a:t>Be clean in my outdoor manners</a:t>
            </a:r>
          </a:p>
          <a:p>
            <a:pPr marL="0" lvl="0" indent="0" algn="l" rtl="0">
              <a:spcBef>
                <a:spcPts val="0"/>
              </a:spcBef>
              <a:spcAft>
                <a:spcPts val="0"/>
              </a:spcAft>
              <a:buNone/>
            </a:pPr>
            <a:r>
              <a:rPr lang="en-US" sz="1300" dirty="0">
                <a:latin typeface="Raleway Medium" panose="020B0603030101060003" pitchFamily="34" charset="0"/>
              </a:rPr>
              <a:t>Be careful with fire</a:t>
            </a:r>
          </a:p>
          <a:p>
            <a:pPr marL="0" lvl="0" indent="0" algn="l" rtl="0">
              <a:spcBef>
                <a:spcPts val="0"/>
              </a:spcBef>
              <a:spcAft>
                <a:spcPts val="0"/>
              </a:spcAft>
              <a:buNone/>
            </a:pPr>
            <a:r>
              <a:rPr lang="en-US" sz="1300" dirty="0">
                <a:latin typeface="Raleway Medium" panose="020B0603030101060003" pitchFamily="34" charset="0"/>
              </a:rPr>
              <a:t>Be considerate in the outdoors</a:t>
            </a:r>
          </a:p>
          <a:p>
            <a:pPr marL="0" lvl="0" indent="0" algn="l" rtl="0">
              <a:spcBef>
                <a:spcPts val="0"/>
              </a:spcBef>
              <a:spcAft>
                <a:spcPts val="0"/>
              </a:spcAft>
              <a:buNone/>
            </a:pPr>
            <a:r>
              <a:rPr lang="en-US" sz="1300" dirty="0">
                <a:latin typeface="Raleway Medium" panose="020B0603030101060003" pitchFamily="34" charset="0"/>
              </a:rPr>
              <a:t>Be conservation minded</a:t>
            </a:r>
          </a:p>
          <a:p>
            <a:pPr marL="0" lvl="0" indent="0" algn="l" rtl="0">
              <a:spcBef>
                <a:spcPts val="0"/>
              </a:spcBef>
              <a:spcAft>
                <a:spcPts val="0"/>
              </a:spcAft>
              <a:buNone/>
            </a:pPr>
            <a:endParaRPr lang="en-US" sz="1300" dirty="0">
              <a:latin typeface="Raleway Medium" panose="020B0603030101060003" pitchFamily="34" charset="0"/>
            </a:endParaRPr>
          </a:p>
          <a:p>
            <a:pPr marL="0" lvl="0" indent="0" algn="l" rtl="0">
              <a:spcBef>
                <a:spcPts val="0"/>
              </a:spcBef>
              <a:spcAft>
                <a:spcPts val="0"/>
              </a:spcAft>
              <a:buNone/>
            </a:pPr>
            <a:r>
              <a:rPr lang="en-US" sz="1300" b="1" dirty="0">
                <a:latin typeface="Raleway Medium" panose="020B0603030101060003" pitchFamily="34" charset="0"/>
              </a:rPr>
              <a:t>Leave No Trace</a:t>
            </a:r>
          </a:p>
          <a:p>
            <a:pPr marL="0" lvl="0" indent="0" algn="l" rtl="0">
              <a:spcBef>
                <a:spcPts val="0"/>
              </a:spcBef>
              <a:spcAft>
                <a:spcPts val="0"/>
              </a:spcAft>
              <a:buNone/>
            </a:pPr>
            <a:r>
              <a:rPr lang="en-US" sz="1300" dirty="0">
                <a:latin typeface="Raleway Medium" panose="020B0603030101060003" pitchFamily="34" charset="0"/>
              </a:rPr>
              <a:t>Plan ahead &amp; prepare</a:t>
            </a:r>
          </a:p>
          <a:p>
            <a:pPr marL="0" lvl="0" indent="0" algn="l" rtl="0">
              <a:spcBef>
                <a:spcPts val="0"/>
              </a:spcBef>
              <a:spcAft>
                <a:spcPts val="0"/>
              </a:spcAft>
              <a:buNone/>
            </a:pPr>
            <a:r>
              <a:rPr lang="en-US" sz="1300" dirty="0">
                <a:latin typeface="Raleway Medium" panose="020B0603030101060003" pitchFamily="34" charset="0"/>
              </a:rPr>
              <a:t>Travel &amp; camp on durable surfaces</a:t>
            </a:r>
          </a:p>
          <a:p>
            <a:pPr marL="0" lvl="0" indent="0" algn="l" rtl="0">
              <a:spcBef>
                <a:spcPts val="0"/>
              </a:spcBef>
              <a:spcAft>
                <a:spcPts val="0"/>
              </a:spcAft>
              <a:buNone/>
            </a:pPr>
            <a:r>
              <a:rPr lang="en-US" sz="1300" dirty="0">
                <a:latin typeface="Raleway Medium" panose="020B0603030101060003" pitchFamily="34" charset="0"/>
              </a:rPr>
              <a:t>Dispose of waste properly</a:t>
            </a:r>
          </a:p>
          <a:p>
            <a:pPr marL="0" lvl="0" indent="0" algn="l" rtl="0">
              <a:spcBef>
                <a:spcPts val="0"/>
              </a:spcBef>
              <a:spcAft>
                <a:spcPts val="0"/>
              </a:spcAft>
              <a:buNone/>
            </a:pPr>
            <a:r>
              <a:rPr lang="en-US" sz="1300" dirty="0">
                <a:latin typeface="Raleway Medium" panose="020B0603030101060003" pitchFamily="34" charset="0"/>
              </a:rPr>
              <a:t>Leave what you find</a:t>
            </a:r>
          </a:p>
          <a:p>
            <a:pPr marL="0" lvl="0" indent="0" algn="l" rtl="0">
              <a:spcBef>
                <a:spcPts val="0"/>
              </a:spcBef>
              <a:spcAft>
                <a:spcPts val="0"/>
              </a:spcAft>
              <a:buNone/>
            </a:pPr>
            <a:r>
              <a:rPr lang="en-US" sz="1300" dirty="0">
                <a:latin typeface="Raleway Medium" panose="020B0603030101060003" pitchFamily="34" charset="0"/>
              </a:rPr>
              <a:t>Minimize campfire impacts</a:t>
            </a:r>
          </a:p>
          <a:p>
            <a:pPr marL="0" lvl="0" indent="0" algn="l" rtl="0">
              <a:spcBef>
                <a:spcPts val="0"/>
              </a:spcBef>
              <a:spcAft>
                <a:spcPts val="0"/>
              </a:spcAft>
              <a:buNone/>
            </a:pPr>
            <a:r>
              <a:rPr lang="en-US" sz="1300" dirty="0">
                <a:latin typeface="Raleway Medium" panose="020B0603030101060003" pitchFamily="34" charset="0"/>
              </a:rPr>
              <a:t>Respect wildlife</a:t>
            </a:r>
          </a:p>
          <a:p>
            <a:pPr marL="0" lvl="0" indent="0" algn="l" rtl="0">
              <a:spcBef>
                <a:spcPts val="0"/>
              </a:spcBef>
              <a:spcAft>
                <a:spcPts val="0"/>
              </a:spcAft>
              <a:buNone/>
            </a:pPr>
            <a:r>
              <a:rPr lang="en-US" sz="1300" dirty="0">
                <a:latin typeface="Raleway Medium" panose="020B0603030101060003" pitchFamily="34" charset="0"/>
              </a:rPr>
              <a:t>Be considerate of other visitors</a:t>
            </a:r>
          </a:p>
          <a:p>
            <a:pPr marL="0" lvl="0" indent="0" algn="l" rtl="0">
              <a:spcBef>
                <a:spcPts val="0"/>
              </a:spcBef>
              <a:spcAft>
                <a:spcPts val="0"/>
              </a:spcAft>
              <a:buNone/>
            </a:pPr>
            <a:endParaRPr lang="en-US" sz="1300" dirty="0">
              <a:latin typeface="Raleway Medium" panose="020B0603030101060003" pitchFamily="34" charset="0"/>
            </a:endParaRPr>
          </a:p>
          <a:p>
            <a:pPr marL="0" lvl="0" indent="0" algn="l" rtl="0">
              <a:spcBef>
                <a:spcPts val="0"/>
              </a:spcBef>
              <a:spcAft>
                <a:spcPts val="0"/>
              </a:spcAft>
              <a:buNone/>
            </a:pPr>
            <a:r>
              <a:rPr lang="en-US" sz="1300" b="1" dirty="0">
                <a:latin typeface="Raleway Medium" panose="020B0603030101060003" pitchFamily="34" charset="0"/>
              </a:rPr>
              <a:t>Tread Lightly</a:t>
            </a:r>
          </a:p>
          <a:p>
            <a:pPr marL="0" lvl="0" indent="0" algn="l" rtl="0">
              <a:spcBef>
                <a:spcPts val="0"/>
              </a:spcBef>
              <a:spcAft>
                <a:spcPts val="0"/>
              </a:spcAft>
              <a:buNone/>
            </a:pPr>
            <a:r>
              <a:rPr lang="en-US" sz="1300" dirty="0">
                <a:latin typeface="Raleway Medium" panose="020B0603030101060003" pitchFamily="34" charset="0"/>
              </a:rPr>
              <a:t>Travel responsibly</a:t>
            </a:r>
          </a:p>
          <a:p>
            <a:pPr marL="0" lvl="0" indent="0" algn="l" rtl="0">
              <a:spcBef>
                <a:spcPts val="0"/>
              </a:spcBef>
              <a:spcAft>
                <a:spcPts val="0"/>
              </a:spcAft>
              <a:buNone/>
            </a:pPr>
            <a:r>
              <a:rPr lang="en-US" sz="1300" dirty="0">
                <a:latin typeface="Raleway Medium" panose="020B0603030101060003" pitchFamily="34" charset="0"/>
              </a:rPr>
              <a:t>Respect the rights of others</a:t>
            </a:r>
          </a:p>
          <a:p>
            <a:pPr marL="0" lvl="0" indent="0" algn="l" rtl="0">
              <a:spcBef>
                <a:spcPts val="0"/>
              </a:spcBef>
              <a:spcAft>
                <a:spcPts val="0"/>
              </a:spcAft>
              <a:buNone/>
            </a:pPr>
            <a:r>
              <a:rPr lang="en-US" sz="1300" dirty="0">
                <a:latin typeface="Raleway Medium" panose="020B0603030101060003" pitchFamily="34" charset="0"/>
              </a:rPr>
              <a:t>Educate yourself</a:t>
            </a:r>
          </a:p>
          <a:p>
            <a:pPr marL="0" lvl="0" indent="0" algn="l" rtl="0">
              <a:spcBef>
                <a:spcPts val="0"/>
              </a:spcBef>
              <a:spcAft>
                <a:spcPts val="0"/>
              </a:spcAft>
              <a:buNone/>
            </a:pPr>
            <a:r>
              <a:rPr lang="en-US" sz="1300" dirty="0">
                <a:latin typeface="Raleway Medium" panose="020B0603030101060003" pitchFamily="34" charset="0"/>
              </a:rPr>
              <a:t>Avoid sensitive areas</a:t>
            </a:r>
          </a:p>
          <a:p>
            <a:pPr marL="0" lvl="0" indent="0" algn="l" rtl="0">
              <a:spcBef>
                <a:spcPts val="0"/>
              </a:spcBef>
              <a:spcAft>
                <a:spcPts val="0"/>
              </a:spcAft>
              <a:buNone/>
            </a:pPr>
            <a:r>
              <a:rPr lang="en-US" sz="1300" dirty="0">
                <a:latin typeface="Raleway Medium" panose="020B0603030101060003" pitchFamily="34" charset="0"/>
              </a:rPr>
              <a:t>Do your part</a:t>
            </a:r>
          </a:p>
        </p:txBody>
      </p:sp>
      <p:sp>
        <p:nvSpPr>
          <p:cNvPr id="22" name="Google Shape;82;p15">
            <a:extLst>
              <a:ext uri="{FF2B5EF4-FFF2-40B4-BE49-F238E27FC236}">
                <a16:creationId xmlns:a16="http://schemas.microsoft.com/office/drawing/2014/main" id="{D700C69F-C2FF-4BB0-AF7E-035D80361D02}"/>
              </a:ext>
            </a:extLst>
          </p:cNvPr>
          <p:cNvSpPr txBox="1"/>
          <p:nvPr/>
        </p:nvSpPr>
        <p:spPr>
          <a:xfrm>
            <a:off x="117499" y="5130305"/>
            <a:ext cx="3665700" cy="4108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1300" b="1" dirty="0">
                <a:latin typeface="Raleway Medium" panose="020B0603030101060003" pitchFamily="34" charset="0"/>
              </a:rPr>
              <a:t>Outdoor Code</a:t>
            </a:r>
            <a:endParaRPr lang="en-US" sz="1300" dirty="0">
              <a:latin typeface="Raleway Medium" panose="020B0603030101060003" pitchFamily="34" charset="0"/>
            </a:endParaRPr>
          </a:p>
          <a:p>
            <a:pPr marL="0" lvl="0" indent="0" algn="l" rtl="0">
              <a:spcBef>
                <a:spcPts val="0"/>
              </a:spcBef>
              <a:spcAft>
                <a:spcPts val="0"/>
              </a:spcAft>
              <a:buNone/>
            </a:pPr>
            <a:r>
              <a:rPr lang="en-US" sz="1300" dirty="0">
                <a:latin typeface="Raleway Medium" panose="020B0603030101060003" pitchFamily="34" charset="0"/>
              </a:rPr>
              <a:t>As an American, I will do my best to</a:t>
            </a:r>
          </a:p>
          <a:p>
            <a:pPr marL="0" lvl="0" indent="0" algn="l" rtl="0">
              <a:spcBef>
                <a:spcPts val="0"/>
              </a:spcBef>
              <a:spcAft>
                <a:spcPts val="0"/>
              </a:spcAft>
              <a:buNone/>
            </a:pPr>
            <a:r>
              <a:rPr lang="en-US" sz="1300" dirty="0">
                <a:latin typeface="Raleway Medium" panose="020B0603030101060003" pitchFamily="34" charset="0"/>
              </a:rPr>
              <a:t>Be clean in my outdoor manners</a:t>
            </a:r>
          </a:p>
          <a:p>
            <a:pPr marL="0" lvl="0" indent="0" algn="l" rtl="0">
              <a:spcBef>
                <a:spcPts val="0"/>
              </a:spcBef>
              <a:spcAft>
                <a:spcPts val="0"/>
              </a:spcAft>
              <a:buNone/>
            </a:pPr>
            <a:r>
              <a:rPr lang="en-US" sz="1300" dirty="0">
                <a:latin typeface="Raleway Medium" panose="020B0603030101060003" pitchFamily="34" charset="0"/>
              </a:rPr>
              <a:t>Be careful with fire</a:t>
            </a:r>
          </a:p>
          <a:p>
            <a:pPr marL="0" lvl="0" indent="0" algn="l" rtl="0">
              <a:spcBef>
                <a:spcPts val="0"/>
              </a:spcBef>
              <a:spcAft>
                <a:spcPts val="0"/>
              </a:spcAft>
              <a:buNone/>
            </a:pPr>
            <a:r>
              <a:rPr lang="en-US" sz="1300" dirty="0">
                <a:latin typeface="Raleway Medium" panose="020B0603030101060003" pitchFamily="34" charset="0"/>
              </a:rPr>
              <a:t>Be considerate in the outdoors</a:t>
            </a:r>
          </a:p>
          <a:p>
            <a:pPr marL="0" lvl="0" indent="0" algn="l" rtl="0">
              <a:spcBef>
                <a:spcPts val="0"/>
              </a:spcBef>
              <a:spcAft>
                <a:spcPts val="0"/>
              </a:spcAft>
              <a:buNone/>
            </a:pPr>
            <a:r>
              <a:rPr lang="en-US" sz="1300" dirty="0">
                <a:latin typeface="Raleway Medium" panose="020B0603030101060003" pitchFamily="34" charset="0"/>
              </a:rPr>
              <a:t>Be conservation minded</a:t>
            </a:r>
          </a:p>
          <a:p>
            <a:pPr marL="0" lvl="0" indent="0" algn="l" rtl="0">
              <a:spcBef>
                <a:spcPts val="0"/>
              </a:spcBef>
              <a:spcAft>
                <a:spcPts val="0"/>
              </a:spcAft>
              <a:buNone/>
            </a:pPr>
            <a:endParaRPr lang="en-US" sz="1300" dirty="0">
              <a:latin typeface="Raleway Medium" panose="020B0603030101060003" pitchFamily="34" charset="0"/>
            </a:endParaRPr>
          </a:p>
          <a:p>
            <a:pPr marL="0" lvl="0" indent="0" algn="l" rtl="0">
              <a:spcBef>
                <a:spcPts val="0"/>
              </a:spcBef>
              <a:spcAft>
                <a:spcPts val="0"/>
              </a:spcAft>
              <a:buNone/>
            </a:pPr>
            <a:r>
              <a:rPr lang="en-US" sz="1300" b="1" dirty="0">
                <a:latin typeface="Raleway Medium" panose="020B0603030101060003" pitchFamily="34" charset="0"/>
              </a:rPr>
              <a:t>Leave No Trace</a:t>
            </a:r>
          </a:p>
          <a:p>
            <a:pPr marL="0" lvl="0" indent="0" algn="l" rtl="0">
              <a:spcBef>
                <a:spcPts val="0"/>
              </a:spcBef>
              <a:spcAft>
                <a:spcPts val="0"/>
              </a:spcAft>
              <a:buNone/>
            </a:pPr>
            <a:r>
              <a:rPr lang="en-US" sz="1300" dirty="0">
                <a:latin typeface="Raleway Medium" panose="020B0603030101060003" pitchFamily="34" charset="0"/>
              </a:rPr>
              <a:t>Plan ahead &amp; prepare</a:t>
            </a:r>
          </a:p>
          <a:p>
            <a:pPr marL="0" lvl="0" indent="0" algn="l" rtl="0">
              <a:spcBef>
                <a:spcPts val="0"/>
              </a:spcBef>
              <a:spcAft>
                <a:spcPts val="0"/>
              </a:spcAft>
              <a:buNone/>
            </a:pPr>
            <a:r>
              <a:rPr lang="en-US" sz="1300" dirty="0">
                <a:latin typeface="Raleway Medium" panose="020B0603030101060003" pitchFamily="34" charset="0"/>
              </a:rPr>
              <a:t>Travel &amp; camp on durable surfaces</a:t>
            </a:r>
          </a:p>
          <a:p>
            <a:pPr marL="0" lvl="0" indent="0" algn="l" rtl="0">
              <a:spcBef>
                <a:spcPts val="0"/>
              </a:spcBef>
              <a:spcAft>
                <a:spcPts val="0"/>
              </a:spcAft>
              <a:buNone/>
            </a:pPr>
            <a:r>
              <a:rPr lang="en-US" sz="1300" dirty="0">
                <a:latin typeface="Raleway Medium" panose="020B0603030101060003" pitchFamily="34" charset="0"/>
              </a:rPr>
              <a:t>Dispose of waste properly</a:t>
            </a:r>
          </a:p>
          <a:p>
            <a:pPr marL="0" lvl="0" indent="0" algn="l" rtl="0">
              <a:spcBef>
                <a:spcPts val="0"/>
              </a:spcBef>
              <a:spcAft>
                <a:spcPts val="0"/>
              </a:spcAft>
              <a:buNone/>
            </a:pPr>
            <a:r>
              <a:rPr lang="en-US" sz="1300" dirty="0">
                <a:latin typeface="Raleway Medium" panose="020B0603030101060003" pitchFamily="34" charset="0"/>
              </a:rPr>
              <a:t>Leave what you find</a:t>
            </a:r>
          </a:p>
          <a:p>
            <a:pPr marL="0" lvl="0" indent="0" algn="l" rtl="0">
              <a:spcBef>
                <a:spcPts val="0"/>
              </a:spcBef>
              <a:spcAft>
                <a:spcPts val="0"/>
              </a:spcAft>
              <a:buNone/>
            </a:pPr>
            <a:r>
              <a:rPr lang="en-US" sz="1300" dirty="0">
                <a:latin typeface="Raleway Medium" panose="020B0603030101060003" pitchFamily="34" charset="0"/>
              </a:rPr>
              <a:t>Minimize campfire impacts</a:t>
            </a:r>
          </a:p>
          <a:p>
            <a:pPr marL="0" lvl="0" indent="0" algn="l" rtl="0">
              <a:spcBef>
                <a:spcPts val="0"/>
              </a:spcBef>
              <a:spcAft>
                <a:spcPts val="0"/>
              </a:spcAft>
              <a:buNone/>
            </a:pPr>
            <a:r>
              <a:rPr lang="en-US" sz="1300" dirty="0">
                <a:latin typeface="Raleway Medium" panose="020B0603030101060003" pitchFamily="34" charset="0"/>
              </a:rPr>
              <a:t>Respect wildlife</a:t>
            </a:r>
          </a:p>
          <a:p>
            <a:pPr marL="0" lvl="0" indent="0" algn="l" rtl="0">
              <a:spcBef>
                <a:spcPts val="0"/>
              </a:spcBef>
              <a:spcAft>
                <a:spcPts val="0"/>
              </a:spcAft>
              <a:buNone/>
            </a:pPr>
            <a:r>
              <a:rPr lang="en-US" sz="1300" dirty="0">
                <a:latin typeface="Raleway Medium" panose="020B0603030101060003" pitchFamily="34" charset="0"/>
              </a:rPr>
              <a:t>Be considerate of other visitors</a:t>
            </a:r>
          </a:p>
          <a:p>
            <a:pPr marL="0" lvl="0" indent="0" algn="l" rtl="0">
              <a:spcBef>
                <a:spcPts val="0"/>
              </a:spcBef>
              <a:spcAft>
                <a:spcPts val="0"/>
              </a:spcAft>
              <a:buNone/>
            </a:pPr>
            <a:endParaRPr lang="en-US" sz="1300" dirty="0">
              <a:latin typeface="Raleway Medium" panose="020B0603030101060003" pitchFamily="34" charset="0"/>
            </a:endParaRPr>
          </a:p>
          <a:p>
            <a:pPr marL="0" lvl="0" indent="0" algn="l" rtl="0">
              <a:spcBef>
                <a:spcPts val="0"/>
              </a:spcBef>
              <a:spcAft>
                <a:spcPts val="0"/>
              </a:spcAft>
              <a:buNone/>
            </a:pPr>
            <a:r>
              <a:rPr lang="en-US" sz="1300" b="1" dirty="0">
                <a:latin typeface="Raleway Medium" panose="020B0603030101060003" pitchFamily="34" charset="0"/>
              </a:rPr>
              <a:t>Tread Lightly</a:t>
            </a:r>
          </a:p>
          <a:p>
            <a:pPr marL="0" lvl="0" indent="0" algn="l" rtl="0">
              <a:spcBef>
                <a:spcPts val="0"/>
              </a:spcBef>
              <a:spcAft>
                <a:spcPts val="0"/>
              </a:spcAft>
              <a:buNone/>
            </a:pPr>
            <a:r>
              <a:rPr lang="en-US" sz="1300" dirty="0">
                <a:latin typeface="Raleway Medium" panose="020B0603030101060003" pitchFamily="34" charset="0"/>
              </a:rPr>
              <a:t>Travel responsibly</a:t>
            </a:r>
          </a:p>
          <a:p>
            <a:pPr marL="0" lvl="0" indent="0" algn="l" rtl="0">
              <a:spcBef>
                <a:spcPts val="0"/>
              </a:spcBef>
              <a:spcAft>
                <a:spcPts val="0"/>
              </a:spcAft>
              <a:buNone/>
            </a:pPr>
            <a:r>
              <a:rPr lang="en-US" sz="1300" dirty="0">
                <a:latin typeface="Raleway Medium" panose="020B0603030101060003" pitchFamily="34" charset="0"/>
              </a:rPr>
              <a:t>Respect the rights of others</a:t>
            </a:r>
          </a:p>
          <a:p>
            <a:pPr marL="0" lvl="0" indent="0" algn="l" rtl="0">
              <a:spcBef>
                <a:spcPts val="0"/>
              </a:spcBef>
              <a:spcAft>
                <a:spcPts val="0"/>
              </a:spcAft>
              <a:buNone/>
            </a:pPr>
            <a:r>
              <a:rPr lang="en-US" sz="1300" dirty="0">
                <a:latin typeface="Raleway Medium" panose="020B0603030101060003" pitchFamily="34" charset="0"/>
              </a:rPr>
              <a:t>Educate yourself</a:t>
            </a:r>
          </a:p>
          <a:p>
            <a:pPr marL="0" lvl="0" indent="0" algn="l" rtl="0">
              <a:spcBef>
                <a:spcPts val="0"/>
              </a:spcBef>
              <a:spcAft>
                <a:spcPts val="0"/>
              </a:spcAft>
              <a:buNone/>
            </a:pPr>
            <a:r>
              <a:rPr lang="en-US" sz="1300" dirty="0">
                <a:latin typeface="Raleway Medium" panose="020B0603030101060003" pitchFamily="34" charset="0"/>
              </a:rPr>
              <a:t>Avoid sensitive areas</a:t>
            </a:r>
          </a:p>
          <a:p>
            <a:pPr marL="0" lvl="0" indent="0" algn="l" rtl="0">
              <a:spcBef>
                <a:spcPts val="0"/>
              </a:spcBef>
              <a:spcAft>
                <a:spcPts val="0"/>
              </a:spcAft>
              <a:buNone/>
            </a:pPr>
            <a:r>
              <a:rPr lang="en-US" sz="1300" dirty="0">
                <a:latin typeface="Raleway Medium" panose="020B0603030101060003" pitchFamily="34" charset="0"/>
              </a:rPr>
              <a:t>Do your part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24" name="Google Shape;124;p18"/>
          <p:cNvSpPr txBox="1"/>
          <p:nvPr/>
        </p:nvSpPr>
        <p:spPr>
          <a:xfrm>
            <a:off x="117499" y="234900"/>
            <a:ext cx="3665700" cy="4108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vi-VN" b="1" dirty="0">
                <a:solidFill>
                  <a:schemeClr val="dk1"/>
                </a:solidFill>
                <a:latin typeface="Raleway Medium" panose="020B0603030101060003" pitchFamily="34" charset="0"/>
              </a:rPr>
              <a:t>Quốc Ca Việt Nam Cộng Hòa (Vietnamese </a:t>
            </a:r>
            <a:r>
              <a:rPr lang="en-US" b="1" dirty="0">
                <a:solidFill>
                  <a:schemeClr val="dk1"/>
                </a:solidFill>
                <a:latin typeface="Raleway Medium" panose="020B0603030101060003" pitchFamily="34" charset="0"/>
              </a:rPr>
              <a:t>Republic</a:t>
            </a:r>
            <a:r>
              <a:rPr lang="vi-VN" b="1" dirty="0">
                <a:solidFill>
                  <a:schemeClr val="dk1"/>
                </a:solidFill>
                <a:latin typeface="Raleway Medium" panose="020B0603030101060003" pitchFamily="34" charset="0"/>
              </a:rPr>
              <a:t> Anthem)</a:t>
            </a:r>
            <a:br>
              <a:rPr lang="en-US" dirty="0">
                <a:solidFill>
                  <a:schemeClr val="dk1"/>
                </a:solidFill>
                <a:latin typeface="Raleway Medium" panose="020B0603030101060003" pitchFamily="34" charset="0"/>
              </a:rPr>
            </a:br>
            <a:r>
              <a:rPr lang="vi-VN" dirty="0">
                <a:solidFill>
                  <a:schemeClr val="dk1"/>
                </a:solidFill>
                <a:latin typeface="Raleway Medium" panose="020B0603030101060003" pitchFamily="34" charset="0"/>
              </a:rPr>
              <a:t>Này Công dân ơi, Đứng lên đáp lời sông-núi Đồng lòng cùng đi hy sinh tiếc gì thân sống Vì tương lai quốc dân, cùng xông pha khói tên Làm sao cho núi sông từ nay luôn vững bền Dù cho thây phơi trên gươm giáo Thù nước lấy máu đào đem báo Nòi giống lúc biến phải cần giải nguy Người Công dân luôn vững bền tâm trí Hùng tráng quyết chiến đấu làm cho khắp nơi Vang tiếng người nước Nam cho đến muôn đời. Công dân ơi! Mau hiến thân dưới cờ Công dân ơi! Mau làm cho cõi bờ Thoát cơn tàn phá, vẻ vang nòi giống Xứng danh ngàn năm dòng giống Lạc Hồng. </a:t>
            </a:r>
          </a:p>
          <a:p>
            <a:pPr marL="0" lvl="0" indent="0" algn="l" rtl="0">
              <a:spcBef>
                <a:spcPts val="0"/>
              </a:spcBef>
              <a:spcAft>
                <a:spcPts val="0"/>
              </a:spcAft>
              <a:buNone/>
            </a:pPr>
            <a:endParaRPr lang="en-US" sz="1600" dirty="0">
              <a:solidFill>
                <a:schemeClr val="dk1"/>
              </a:solidFill>
              <a:latin typeface="Raleway Medium" panose="020B0603030101060003" pitchFamily="34" charset="0"/>
            </a:endParaRPr>
          </a:p>
        </p:txBody>
      </p:sp>
      <p:cxnSp>
        <p:nvCxnSpPr>
          <p:cNvPr id="12" name="Google Shape;56;p13"/>
          <p:cNvCxnSpPr/>
          <p:nvPr/>
        </p:nvCxnSpPr>
        <p:spPr>
          <a:xfrm>
            <a:off x="3886200" y="0"/>
            <a:ext cx="0" cy="10058400"/>
          </a:xfrm>
          <a:prstGeom prst="straightConnector1">
            <a:avLst/>
          </a:prstGeom>
          <a:noFill/>
          <a:ln w="9525" cap="flat" cmpd="sng">
            <a:solidFill>
              <a:schemeClr val="bg1">
                <a:lumMod val="75000"/>
              </a:schemeClr>
            </a:solidFill>
            <a:prstDash val="solid"/>
            <a:round/>
            <a:headEnd type="none" w="med" len="med"/>
            <a:tailEnd type="none" w="med" len="med"/>
          </a:ln>
        </p:spPr>
      </p:cxnSp>
      <p:cxnSp>
        <p:nvCxnSpPr>
          <p:cNvPr id="13" name="Google Shape;57;p13"/>
          <p:cNvCxnSpPr/>
          <p:nvPr/>
        </p:nvCxnSpPr>
        <p:spPr>
          <a:xfrm>
            <a:off x="0" y="5029200"/>
            <a:ext cx="7772400" cy="0"/>
          </a:xfrm>
          <a:prstGeom prst="straightConnector1">
            <a:avLst/>
          </a:prstGeom>
          <a:noFill/>
          <a:ln w="9525" cap="flat" cmpd="sng">
            <a:solidFill>
              <a:schemeClr val="bg1">
                <a:lumMod val="75000"/>
              </a:schemeClr>
            </a:solidFill>
            <a:prstDash val="solid"/>
            <a:round/>
            <a:headEnd type="none" w="med" len="med"/>
            <a:tailEnd type="none" w="med" len="med"/>
          </a:ln>
        </p:spPr>
      </p:cxnSp>
      <p:sp>
        <p:nvSpPr>
          <p:cNvPr id="14" name="Google Shape;78;p15"/>
          <p:cNvSpPr txBox="1"/>
          <p:nvPr/>
        </p:nvSpPr>
        <p:spPr>
          <a:xfrm>
            <a:off x="228600" y="4565700"/>
            <a:ext cx="457200" cy="234900"/>
          </a:xfrm>
          <a:prstGeom prst="rect">
            <a:avLst/>
          </a:prstGeom>
          <a:noFill/>
          <a:ln>
            <a:noFill/>
          </a:ln>
        </p:spPr>
        <p:txBody>
          <a:bodyPr spcFirstLastPara="1" wrap="square" lIns="0" tIns="0" rIns="0" bIns="0" anchor="b" anchorCtr="0">
            <a:noAutofit/>
          </a:bodyPr>
          <a:lstStyle/>
          <a:p>
            <a:pPr marL="0" lvl="0" indent="0" rtl="0">
              <a:spcBef>
                <a:spcPts val="0"/>
              </a:spcBef>
              <a:spcAft>
                <a:spcPts val="0"/>
              </a:spcAft>
              <a:buNone/>
            </a:pPr>
            <a:r>
              <a:rPr lang="en" sz="1200" dirty="0">
                <a:latin typeface="Raleway Medium" panose="020B0603030101060003" pitchFamily="34" charset="0"/>
              </a:rPr>
              <a:t>2</a:t>
            </a:r>
            <a:endParaRPr sz="1200" dirty="0">
              <a:latin typeface="Raleway Medium" panose="020B0603030101060003" pitchFamily="34" charset="0"/>
            </a:endParaRPr>
          </a:p>
        </p:txBody>
      </p:sp>
      <p:sp>
        <p:nvSpPr>
          <p:cNvPr id="15" name="Google Shape;79;p15"/>
          <p:cNvSpPr txBox="1"/>
          <p:nvPr/>
        </p:nvSpPr>
        <p:spPr>
          <a:xfrm>
            <a:off x="7086600" y="4565700"/>
            <a:ext cx="457200" cy="234900"/>
          </a:xfrm>
          <a:prstGeom prst="rect">
            <a:avLst/>
          </a:prstGeom>
          <a:noFill/>
          <a:ln>
            <a:noFill/>
          </a:ln>
        </p:spPr>
        <p:txBody>
          <a:bodyPr spcFirstLastPara="1" wrap="square" lIns="0" tIns="0" rIns="0" bIns="0" anchor="b" anchorCtr="0">
            <a:noAutofit/>
          </a:bodyPr>
          <a:lstStyle/>
          <a:p>
            <a:pPr marL="0" lvl="0" indent="0" algn="r" rtl="0">
              <a:spcBef>
                <a:spcPts val="0"/>
              </a:spcBef>
              <a:spcAft>
                <a:spcPts val="0"/>
              </a:spcAft>
              <a:buNone/>
            </a:pPr>
            <a:r>
              <a:rPr lang="en" sz="1200" dirty="0">
                <a:latin typeface="Raleway Medium" panose="020B0603030101060003" pitchFamily="34" charset="0"/>
              </a:rPr>
              <a:t>31</a:t>
            </a:r>
            <a:endParaRPr sz="1200" dirty="0">
              <a:latin typeface="Raleway Medium" panose="020B0603030101060003" pitchFamily="34" charset="0"/>
            </a:endParaRPr>
          </a:p>
        </p:txBody>
      </p:sp>
      <p:sp>
        <p:nvSpPr>
          <p:cNvPr id="16" name="Google Shape;78;p15"/>
          <p:cNvSpPr txBox="1"/>
          <p:nvPr/>
        </p:nvSpPr>
        <p:spPr>
          <a:xfrm>
            <a:off x="228600" y="9588600"/>
            <a:ext cx="457200" cy="234900"/>
          </a:xfrm>
          <a:prstGeom prst="rect">
            <a:avLst/>
          </a:prstGeom>
          <a:noFill/>
          <a:ln>
            <a:noFill/>
          </a:ln>
        </p:spPr>
        <p:txBody>
          <a:bodyPr spcFirstLastPara="1" wrap="square" lIns="0" tIns="0" rIns="0" bIns="0" anchor="b" anchorCtr="0">
            <a:noAutofit/>
          </a:bodyPr>
          <a:lstStyle/>
          <a:p>
            <a:pPr marL="0" lvl="0" indent="0" rtl="0">
              <a:spcBef>
                <a:spcPts val="0"/>
              </a:spcBef>
              <a:spcAft>
                <a:spcPts val="0"/>
              </a:spcAft>
              <a:buNone/>
            </a:pPr>
            <a:r>
              <a:rPr lang="en" sz="1200" dirty="0">
                <a:latin typeface="Raleway Medium" panose="020B0603030101060003" pitchFamily="34" charset="0"/>
              </a:rPr>
              <a:t>2</a:t>
            </a:r>
            <a:endParaRPr sz="1200" dirty="0">
              <a:latin typeface="Raleway Medium" panose="020B0603030101060003" pitchFamily="34" charset="0"/>
            </a:endParaRPr>
          </a:p>
        </p:txBody>
      </p:sp>
      <p:sp>
        <p:nvSpPr>
          <p:cNvPr id="17" name="Google Shape;79;p15"/>
          <p:cNvSpPr txBox="1"/>
          <p:nvPr/>
        </p:nvSpPr>
        <p:spPr>
          <a:xfrm>
            <a:off x="7086600" y="9588600"/>
            <a:ext cx="457200" cy="234900"/>
          </a:xfrm>
          <a:prstGeom prst="rect">
            <a:avLst/>
          </a:prstGeom>
          <a:noFill/>
          <a:ln>
            <a:noFill/>
          </a:ln>
        </p:spPr>
        <p:txBody>
          <a:bodyPr spcFirstLastPara="1" wrap="square" lIns="0" tIns="0" rIns="0" bIns="0" anchor="b" anchorCtr="0">
            <a:noAutofit/>
          </a:bodyPr>
          <a:lstStyle/>
          <a:p>
            <a:pPr marL="0" lvl="0" indent="0" algn="r" rtl="0">
              <a:spcBef>
                <a:spcPts val="0"/>
              </a:spcBef>
              <a:spcAft>
                <a:spcPts val="0"/>
              </a:spcAft>
              <a:buNone/>
            </a:pPr>
            <a:r>
              <a:rPr lang="en" sz="1200" dirty="0">
                <a:latin typeface="Raleway Medium" panose="020B0603030101060003" pitchFamily="34" charset="0"/>
              </a:rPr>
              <a:t> 31</a:t>
            </a:r>
            <a:endParaRPr sz="1200" dirty="0">
              <a:latin typeface="Raleway Medium" panose="020B0603030101060003" pitchFamily="34" charset="0"/>
            </a:endParaRPr>
          </a:p>
        </p:txBody>
      </p:sp>
      <p:sp>
        <p:nvSpPr>
          <p:cNvPr id="19" name="Google Shape;124;p18"/>
          <p:cNvSpPr txBox="1"/>
          <p:nvPr/>
        </p:nvSpPr>
        <p:spPr>
          <a:xfrm>
            <a:off x="117500" y="5267500"/>
            <a:ext cx="3665700" cy="4108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sz="1200" dirty="0">
              <a:solidFill>
                <a:schemeClr val="dk1"/>
              </a:solidFill>
              <a:latin typeface="Raleway Medium" panose="020B0603030101060003" pitchFamily="34" charset="0"/>
            </a:endParaRPr>
          </a:p>
        </p:txBody>
      </p:sp>
      <p:sp>
        <p:nvSpPr>
          <p:cNvPr id="22" name="Google Shape;124;p18">
            <a:extLst>
              <a:ext uri="{FF2B5EF4-FFF2-40B4-BE49-F238E27FC236}">
                <a16:creationId xmlns:a16="http://schemas.microsoft.com/office/drawing/2014/main" id="{BCC774C1-4660-449C-ACCE-B7D93ADF1EDB}"/>
              </a:ext>
            </a:extLst>
          </p:cNvPr>
          <p:cNvSpPr txBox="1"/>
          <p:nvPr/>
        </p:nvSpPr>
        <p:spPr>
          <a:xfrm>
            <a:off x="228600" y="5267500"/>
            <a:ext cx="3665700" cy="4108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vi-VN" b="1" dirty="0">
                <a:solidFill>
                  <a:schemeClr val="dk1"/>
                </a:solidFill>
                <a:latin typeface="Raleway Medium" panose="020B0603030101060003" pitchFamily="34" charset="0"/>
              </a:rPr>
              <a:t>Quốc Ca Việt Nam Cộng Hòa (Vietnamese </a:t>
            </a:r>
            <a:r>
              <a:rPr lang="en-US" b="1" dirty="0">
                <a:solidFill>
                  <a:schemeClr val="dk1"/>
                </a:solidFill>
                <a:latin typeface="Raleway Medium" panose="020B0603030101060003" pitchFamily="34" charset="0"/>
              </a:rPr>
              <a:t>Republic</a:t>
            </a:r>
            <a:r>
              <a:rPr lang="vi-VN" b="1" dirty="0">
                <a:solidFill>
                  <a:schemeClr val="dk1"/>
                </a:solidFill>
                <a:latin typeface="Raleway Medium" panose="020B0603030101060003" pitchFamily="34" charset="0"/>
              </a:rPr>
              <a:t> Anthem)</a:t>
            </a:r>
            <a:br>
              <a:rPr lang="en-US" dirty="0">
                <a:solidFill>
                  <a:schemeClr val="dk1"/>
                </a:solidFill>
                <a:latin typeface="Raleway Medium" panose="020B0603030101060003" pitchFamily="34" charset="0"/>
              </a:rPr>
            </a:br>
            <a:r>
              <a:rPr lang="vi-VN" dirty="0">
                <a:solidFill>
                  <a:schemeClr val="dk1"/>
                </a:solidFill>
                <a:latin typeface="Raleway Medium" panose="020B0603030101060003" pitchFamily="34" charset="0"/>
              </a:rPr>
              <a:t>Này Công dân ơi, Đứng lên đáp lời sông-núi Đồng lòng cùng đi hy sinh tiếc gì thân sống Vì tương lai quốc dân, cùng xông pha khói tên Làm sao cho núi sông từ nay luôn vững bền Dù cho thây phơi trên gươm giáo Thù nước lấy máu đào đem báo Nòi giống lúc biến phải cần giải nguy Người Công dân luôn vững bền tâm trí Hùng tráng quyết chiến đấu làm cho khắp nơi Vang tiếng người nước Nam cho đến muôn đời. Công dân ơi! Mau hiến thân dưới cờ Công dân ơi! Mau làm cho cõi bờ Thoát cơn tàn phá, vẻ vang nòi giống Xứng danh ngàn năm dòng giống Lạc Hồng. </a:t>
            </a:r>
          </a:p>
          <a:p>
            <a:pPr marL="0" lvl="0" indent="0" algn="l" rtl="0">
              <a:spcBef>
                <a:spcPts val="0"/>
              </a:spcBef>
              <a:spcAft>
                <a:spcPts val="0"/>
              </a:spcAft>
              <a:buNone/>
            </a:pPr>
            <a:endParaRPr lang="en-US" sz="1600" dirty="0">
              <a:solidFill>
                <a:schemeClr val="dk1"/>
              </a:solidFill>
              <a:latin typeface="Raleway Medium" panose="020B0603030101060003" pitchFamily="34" charset="0"/>
            </a:endParaRPr>
          </a:p>
        </p:txBody>
      </p:sp>
      <p:sp>
        <p:nvSpPr>
          <p:cNvPr id="23" name="TextBox 22">
            <a:extLst>
              <a:ext uri="{FF2B5EF4-FFF2-40B4-BE49-F238E27FC236}">
                <a16:creationId xmlns:a16="http://schemas.microsoft.com/office/drawing/2014/main" id="{18B0AAAA-BE4A-4351-91E8-F4A038E2FACB}"/>
              </a:ext>
            </a:extLst>
          </p:cNvPr>
          <p:cNvSpPr txBox="1"/>
          <p:nvPr/>
        </p:nvSpPr>
        <p:spPr>
          <a:xfrm>
            <a:off x="4005400" y="234900"/>
            <a:ext cx="3895858" cy="4524315"/>
          </a:xfrm>
          <a:prstGeom prst="rect">
            <a:avLst/>
          </a:prstGeom>
          <a:noFill/>
        </p:spPr>
        <p:txBody>
          <a:bodyPr wrap="square">
            <a:spAutoFit/>
          </a:bodyPr>
          <a:lstStyle/>
          <a:p>
            <a:pPr algn="l"/>
            <a:r>
              <a:rPr lang="en-US" sz="1200" b="0" i="0" dirty="0">
                <a:solidFill>
                  <a:srgbClr val="202124"/>
                </a:solidFill>
                <a:effectLst/>
                <a:latin typeface="Roboto" panose="02000000000000000000" pitchFamily="2" charset="0"/>
              </a:rPr>
              <a:t>Today was </a:t>
            </a:r>
            <a:r>
              <a:rPr lang="en-US" sz="1200" b="0" i="0" dirty="0" err="1">
                <a:solidFill>
                  <a:srgbClr val="202124"/>
                </a:solidFill>
                <a:effectLst/>
                <a:latin typeface="Roboto" panose="02000000000000000000" pitchFamily="2" charset="0"/>
              </a:rPr>
              <a:t>gonna</a:t>
            </a:r>
            <a:r>
              <a:rPr lang="en-US" sz="1200" b="0" i="0" dirty="0">
                <a:solidFill>
                  <a:srgbClr val="202124"/>
                </a:solidFill>
                <a:effectLst/>
                <a:latin typeface="Roboto" panose="02000000000000000000" pitchFamily="2" charset="0"/>
              </a:rPr>
              <a:t> be the day</a:t>
            </a:r>
            <a:br>
              <a:rPr lang="en-US" sz="1200" b="0" i="0" dirty="0">
                <a:solidFill>
                  <a:srgbClr val="202124"/>
                </a:solidFill>
                <a:effectLst/>
                <a:latin typeface="Roboto" panose="02000000000000000000" pitchFamily="2" charset="0"/>
              </a:rPr>
            </a:br>
            <a:r>
              <a:rPr lang="en-US" sz="1200" b="0" i="0" dirty="0">
                <a:solidFill>
                  <a:srgbClr val="202124"/>
                </a:solidFill>
                <a:effectLst/>
                <a:latin typeface="Roboto" panose="02000000000000000000" pitchFamily="2" charset="0"/>
              </a:rPr>
              <a:t>But they'll never throw it back to you</a:t>
            </a:r>
            <a:br>
              <a:rPr lang="en-US" sz="1200" b="0" i="0" dirty="0">
                <a:solidFill>
                  <a:srgbClr val="202124"/>
                </a:solidFill>
                <a:effectLst/>
                <a:latin typeface="Roboto" panose="02000000000000000000" pitchFamily="2" charset="0"/>
              </a:rPr>
            </a:br>
            <a:r>
              <a:rPr lang="en-US" sz="1200" b="0" i="0" dirty="0">
                <a:solidFill>
                  <a:srgbClr val="202124"/>
                </a:solidFill>
                <a:effectLst/>
                <a:latin typeface="Roboto" panose="02000000000000000000" pitchFamily="2" charset="0"/>
              </a:rPr>
              <a:t>By now you should've somehow</a:t>
            </a:r>
            <a:br>
              <a:rPr lang="en-US" sz="1200" b="0" i="0" dirty="0">
                <a:solidFill>
                  <a:srgbClr val="202124"/>
                </a:solidFill>
                <a:effectLst/>
                <a:latin typeface="Roboto" panose="02000000000000000000" pitchFamily="2" charset="0"/>
              </a:rPr>
            </a:br>
            <a:r>
              <a:rPr lang="en-US" sz="1200" b="0" i="0" dirty="0">
                <a:solidFill>
                  <a:srgbClr val="202124"/>
                </a:solidFill>
                <a:effectLst/>
                <a:latin typeface="Roboto" panose="02000000000000000000" pitchFamily="2" charset="0"/>
              </a:rPr>
              <a:t>Realized what you're not to do</a:t>
            </a:r>
            <a:br>
              <a:rPr lang="en-US" sz="1200" b="0" i="0" dirty="0">
                <a:solidFill>
                  <a:srgbClr val="202124"/>
                </a:solidFill>
                <a:effectLst/>
                <a:latin typeface="Roboto" panose="02000000000000000000" pitchFamily="2" charset="0"/>
              </a:rPr>
            </a:br>
            <a:r>
              <a:rPr lang="en-US" sz="1200" b="0" i="0" dirty="0">
                <a:solidFill>
                  <a:srgbClr val="202124"/>
                </a:solidFill>
                <a:effectLst/>
                <a:latin typeface="Roboto" panose="02000000000000000000" pitchFamily="2" charset="0"/>
              </a:rPr>
              <a:t>I don't believe that anybody</a:t>
            </a:r>
            <a:br>
              <a:rPr lang="en-US" sz="1200" b="0" i="0" dirty="0">
                <a:solidFill>
                  <a:srgbClr val="202124"/>
                </a:solidFill>
                <a:effectLst/>
                <a:latin typeface="Roboto" panose="02000000000000000000" pitchFamily="2" charset="0"/>
              </a:rPr>
            </a:br>
            <a:r>
              <a:rPr lang="en-US" sz="1200" b="0" i="0" dirty="0">
                <a:solidFill>
                  <a:srgbClr val="202124"/>
                </a:solidFill>
                <a:effectLst/>
                <a:latin typeface="Roboto" panose="02000000000000000000" pitchFamily="2" charset="0"/>
              </a:rPr>
              <a:t>Feels the way I do about you now</a:t>
            </a:r>
          </a:p>
          <a:p>
            <a:pPr algn="l"/>
            <a:r>
              <a:rPr lang="en-US" sz="1200" b="0" i="0" dirty="0">
                <a:solidFill>
                  <a:srgbClr val="202124"/>
                </a:solidFill>
                <a:effectLst/>
                <a:latin typeface="Roboto" panose="02000000000000000000" pitchFamily="2" charset="0"/>
              </a:rPr>
              <a:t>And all the roads that lead you there were winding</a:t>
            </a:r>
            <a:br>
              <a:rPr lang="en-US" sz="1200" b="0" i="0" dirty="0">
                <a:solidFill>
                  <a:srgbClr val="202124"/>
                </a:solidFill>
                <a:effectLst/>
                <a:latin typeface="Roboto" panose="02000000000000000000" pitchFamily="2" charset="0"/>
              </a:rPr>
            </a:br>
            <a:r>
              <a:rPr lang="en-US" sz="1200" b="0" i="0" dirty="0">
                <a:solidFill>
                  <a:srgbClr val="202124"/>
                </a:solidFill>
                <a:effectLst/>
                <a:latin typeface="Roboto" panose="02000000000000000000" pitchFamily="2" charset="0"/>
              </a:rPr>
              <a:t>And all the lights that light the way are blinding</a:t>
            </a:r>
            <a:br>
              <a:rPr lang="en-US" sz="1200" b="0" i="0" dirty="0">
                <a:solidFill>
                  <a:srgbClr val="202124"/>
                </a:solidFill>
                <a:effectLst/>
                <a:latin typeface="Roboto" panose="02000000000000000000" pitchFamily="2" charset="0"/>
              </a:rPr>
            </a:br>
            <a:r>
              <a:rPr lang="en-US" sz="1200" b="0" i="0" dirty="0">
                <a:solidFill>
                  <a:srgbClr val="202124"/>
                </a:solidFill>
                <a:effectLst/>
                <a:latin typeface="Roboto" panose="02000000000000000000" pitchFamily="2" charset="0"/>
              </a:rPr>
              <a:t>There are many things that I</a:t>
            </a:r>
            <a:br>
              <a:rPr lang="en-US" sz="1200" b="0" i="0" dirty="0">
                <a:solidFill>
                  <a:srgbClr val="202124"/>
                </a:solidFill>
                <a:effectLst/>
                <a:latin typeface="Roboto" panose="02000000000000000000" pitchFamily="2" charset="0"/>
              </a:rPr>
            </a:br>
            <a:r>
              <a:rPr lang="en-US" sz="1200" b="0" i="0" dirty="0">
                <a:solidFill>
                  <a:srgbClr val="202124"/>
                </a:solidFill>
                <a:effectLst/>
                <a:latin typeface="Roboto" panose="02000000000000000000" pitchFamily="2" charset="0"/>
              </a:rPr>
              <a:t>Would like to say to you but I don't know how</a:t>
            </a:r>
          </a:p>
          <a:p>
            <a:pPr algn="l"/>
            <a:r>
              <a:rPr lang="en-US" sz="1200" b="0" i="0" dirty="0">
                <a:solidFill>
                  <a:srgbClr val="202124"/>
                </a:solidFill>
                <a:effectLst/>
                <a:latin typeface="Roboto" panose="02000000000000000000" pitchFamily="2" charset="0"/>
              </a:rPr>
              <a:t>I said maybe</a:t>
            </a:r>
            <a:br>
              <a:rPr lang="en-US" sz="1200" b="0" i="0" dirty="0">
                <a:solidFill>
                  <a:srgbClr val="202124"/>
                </a:solidFill>
                <a:effectLst/>
                <a:latin typeface="Roboto" panose="02000000000000000000" pitchFamily="2" charset="0"/>
              </a:rPr>
            </a:br>
            <a:r>
              <a:rPr lang="en-US" sz="1200" b="0" i="0" dirty="0">
                <a:solidFill>
                  <a:srgbClr val="202124"/>
                </a:solidFill>
                <a:effectLst/>
                <a:latin typeface="Roboto" panose="02000000000000000000" pitchFamily="2" charset="0"/>
              </a:rPr>
              <a:t>You're </a:t>
            </a:r>
            <a:r>
              <a:rPr lang="en-US" sz="1200" b="0" i="0" dirty="0" err="1">
                <a:solidFill>
                  <a:srgbClr val="202124"/>
                </a:solidFill>
                <a:effectLst/>
                <a:latin typeface="Roboto" panose="02000000000000000000" pitchFamily="2" charset="0"/>
              </a:rPr>
              <a:t>gonna</a:t>
            </a:r>
            <a:r>
              <a:rPr lang="en-US" sz="1200" b="0" i="0" dirty="0">
                <a:solidFill>
                  <a:srgbClr val="202124"/>
                </a:solidFill>
                <a:effectLst/>
                <a:latin typeface="Roboto" panose="02000000000000000000" pitchFamily="2" charset="0"/>
              </a:rPr>
              <a:t> be the one that saves me</a:t>
            </a:r>
            <a:br>
              <a:rPr lang="en-US" sz="1200" b="0" i="0" dirty="0">
                <a:solidFill>
                  <a:srgbClr val="202124"/>
                </a:solidFill>
                <a:effectLst/>
                <a:latin typeface="Roboto" panose="02000000000000000000" pitchFamily="2" charset="0"/>
              </a:rPr>
            </a:br>
            <a:r>
              <a:rPr lang="en-US" sz="1200" b="0" i="0" dirty="0">
                <a:solidFill>
                  <a:srgbClr val="202124"/>
                </a:solidFill>
                <a:effectLst/>
                <a:latin typeface="Roboto" panose="02000000000000000000" pitchFamily="2" charset="0"/>
              </a:rPr>
              <a:t>And after all</a:t>
            </a:r>
            <a:br>
              <a:rPr lang="en-US" sz="1200" b="0" i="0" dirty="0">
                <a:solidFill>
                  <a:srgbClr val="202124"/>
                </a:solidFill>
                <a:effectLst/>
                <a:latin typeface="Roboto" panose="02000000000000000000" pitchFamily="2" charset="0"/>
              </a:rPr>
            </a:br>
            <a:r>
              <a:rPr lang="en-US" sz="1200" b="0" i="0" dirty="0">
                <a:solidFill>
                  <a:srgbClr val="202124"/>
                </a:solidFill>
                <a:effectLst/>
                <a:latin typeface="Roboto" panose="02000000000000000000" pitchFamily="2" charset="0"/>
              </a:rPr>
              <a:t>You're my </a:t>
            </a:r>
            <a:r>
              <a:rPr lang="en-US" sz="1200" b="0" i="0" dirty="0" err="1">
                <a:solidFill>
                  <a:srgbClr val="202124"/>
                </a:solidFill>
                <a:effectLst/>
                <a:latin typeface="Roboto" panose="02000000000000000000" pitchFamily="2" charset="0"/>
              </a:rPr>
              <a:t>wonderwall</a:t>
            </a:r>
            <a:endParaRPr lang="en-US" sz="1200" b="0" i="0" dirty="0">
              <a:solidFill>
                <a:srgbClr val="202124"/>
              </a:solidFill>
              <a:effectLst/>
              <a:latin typeface="Roboto" panose="02000000000000000000" pitchFamily="2" charset="0"/>
            </a:endParaRPr>
          </a:p>
          <a:p>
            <a:pPr algn="l"/>
            <a:r>
              <a:rPr lang="en-US" sz="1200" b="0" i="0" dirty="0">
                <a:solidFill>
                  <a:srgbClr val="202124"/>
                </a:solidFill>
                <a:effectLst/>
                <a:latin typeface="Roboto" panose="02000000000000000000" pitchFamily="2" charset="0"/>
              </a:rPr>
              <a:t>I said maybe (I said maybe)</a:t>
            </a:r>
            <a:br>
              <a:rPr lang="en-US" sz="1200" b="0" i="0" dirty="0">
                <a:solidFill>
                  <a:srgbClr val="202124"/>
                </a:solidFill>
                <a:effectLst/>
                <a:latin typeface="Roboto" panose="02000000000000000000" pitchFamily="2" charset="0"/>
              </a:rPr>
            </a:br>
            <a:r>
              <a:rPr lang="en-US" sz="1200" b="0" i="0" dirty="0">
                <a:solidFill>
                  <a:srgbClr val="202124"/>
                </a:solidFill>
                <a:effectLst/>
                <a:latin typeface="Roboto" panose="02000000000000000000" pitchFamily="2" charset="0"/>
              </a:rPr>
              <a:t>You're </a:t>
            </a:r>
            <a:r>
              <a:rPr lang="en-US" sz="1200" b="0" i="0" dirty="0" err="1">
                <a:solidFill>
                  <a:srgbClr val="202124"/>
                </a:solidFill>
                <a:effectLst/>
                <a:latin typeface="Roboto" panose="02000000000000000000" pitchFamily="2" charset="0"/>
              </a:rPr>
              <a:t>gonna</a:t>
            </a:r>
            <a:r>
              <a:rPr lang="en-US" sz="1200" b="0" i="0" dirty="0">
                <a:solidFill>
                  <a:srgbClr val="202124"/>
                </a:solidFill>
                <a:effectLst/>
                <a:latin typeface="Roboto" panose="02000000000000000000" pitchFamily="2" charset="0"/>
              </a:rPr>
              <a:t> be the one that saves me</a:t>
            </a:r>
            <a:br>
              <a:rPr lang="en-US" sz="1200" b="0" i="0" dirty="0">
                <a:solidFill>
                  <a:srgbClr val="202124"/>
                </a:solidFill>
                <a:effectLst/>
                <a:latin typeface="Roboto" panose="02000000000000000000" pitchFamily="2" charset="0"/>
              </a:rPr>
            </a:br>
            <a:r>
              <a:rPr lang="en-US" sz="1200" b="0" i="0" dirty="0">
                <a:solidFill>
                  <a:srgbClr val="202124"/>
                </a:solidFill>
                <a:effectLst/>
                <a:latin typeface="Roboto" panose="02000000000000000000" pitchFamily="2" charset="0"/>
              </a:rPr>
              <a:t>And after all</a:t>
            </a:r>
            <a:br>
              <a:rPr lang="en-US" sz="1200" b="0" i="0" dirty="0">
                <a:solidFill>
                  <a:srgbClr val="202124"/>
                </a:solidFill>
                <a:effectLst/>
                <a:latin typeface="Roboto" panose="02000000000000000000" pitchFamily="2" charset="0"/>
              </a:rPr>
            </a:br>
            <a:r>
              <a:rPr lang="en-US" sz="1200" b="0" i="0" dirty="0">
                <a:solidFill>
                  <a:srgbClr val="202124"/>
                </a:solidFill>
                <a:effectLst/>
                <a:latin typeface="Roboto" panose="02000000000000000000" pitchFamily="2" charset="0"/>
              </a:rPr>
              <a:t>You're my </a:t>
            </a:r>
            <a:r>
              <a:rPr lang="en-US" sz="1200" b="0" i="0" dirty="0" err="1">
                <a:solidFill>
                  <a:srgbClr val="202124"/>
                </a:solidFill>
                <a:effectLst/>
                <a:latin typeface="Roboto" panose="02000000000000000000" pitchFamily="2" charset="0"/>
              </a:rPr>
              <a:t>wonderwall</a:t>
            </a:r>
            <a:endParaRPr lang="en-US" sz="1200" b="0" i="0" dirty="0">
              <a:solidFill>
                <a:srgbClr val="202124"/>
              </a:solidFill>
              <a:effectLst/>
              <a:latin typeface="Roboto" panose="02000000000000000000" pitchFamily="2" charset="0"/>
            </a:endParaRPr>
          </a:p>
          <a:p>
            <a:pPr algn="l"/>
            <a:r>
              <a:rPr lang="en-US" sz="1200" b="0" i="0" dirty="0">
                <a:solidFill>
                  <a:srgbClr val="202124"/>
                </a:solidFill>
                <a:effectLst/>
                <a:latin typeface="Roboto" panose="02000000000000000000" pitchFamily="2" charset="0"/>
              </a:rPr>
              <a:t>I said maybe (I said maybe)</a:t>
            </a:r>
            <a:br>
              <a:rPr lang="en-US" sz="1200" b="0" i="0" dirty="0">
                <a:solidFill>
                  <a:srgbClr val="202124"/>
                </a:solidFill>
                <a:effectLst/>
                <a:latin typeface="Roboto" panose="02000000000000000000" pitchFamily="2" charset="0"/>
              </a:rPr>
            </a:br>
            <a:r>
              <a:rPr lang="en-US" sz="1200" b="0" i="0" dirty="0">
                <a:solidFill>
                  <a:srgbClr val="202124"/>
                </a:solidFill>
                <a:effectLst/>
                <a:latin typeface="Roboto" panose="02000000000000000000" pitchFamily="2" charset="0"/>
              </a:rPr>
              <a:t>You're </a:t>
            </a:r>
            <a:r>
              <a:rPr lang="en-US" sz="1200" b="0" i="0" dirty="0" err="1">
                <a:solidFill>
                  <a:srgbClr val="202124"/>
                </a:solidFill>
                <a:effectLst/>
                <a:latin typeface="Roboto" panose="02000000000000000000" pitchFamily="2" charset="0"/>
              </a:rPr>
              <a:t>gonna</a:t>
            </a:r>
            <a:r>
              <a:rPr lang="en-US" sz="1200" b="0" i="0" dirty="0">
                <a:solidFill>
                  <a:srgbClr val="202124"/>
                </a:solidFill>
                <a:effectLst/>
                <a:latin typeface="Roboto" panose="02000000000000000000" pitchFamily="2" charset="0"/>
              </a:rPr>
              <a:t> be the one that saves me (saves me)</a:t>
            </a:r>
            <a:br>
              <a:rPr lang="en-US" sz="1200" b="0" i="0" dirty="0">
                <a:solidFill>
                  <a:srgbClr val="202124"/>
                </a:solidFill>
                <a:effectLst/>
                <a:latin typeface="Roboto" panose="02000000000000000000" pitchFamily="2" charset="0"/>
              </a:rPr>
            </a:br>
            <a:r>
              <a:rPr lang="en-US" sz="1200" b="0" i="0" dirty="0">
                <a:solidFill>
                  <a:srgbClr val="202124"/>
                </a:solidFill>
                <a:effectLst/>
                <a:latin typeface="Roboto" panose="02000000000000000000" pitchFamily="2" charset="0"/>
              </a:rPr>
              <a:t>You're </a:t>
            </a:r>
            <a:r>
              <a:rPr lang="en-US" sz="1200" b="0" i="0" dirty="0" err="1">
                <a:solidFill>
                  <a:srgbClr val="202124"/>
                </a:solidFill>
                <a:effectLst/>
                <a:latin typeface="Roboto" panose="02000000000000000000" pitchFamily="2" charset="0"/>
              </a:rPr>
              <a:t>gonna</a:t>
            </a:r>
            <a:r>
              <a:rPr lang="en-US" sz="1200" b="0" i="0" dirty="0">
                <a:solidFill>
                  <a:srgbClr val="202124"/>
                </a:solidFill>
                <a:effectLst/>
                <a:latin typeface="Roboto" panose="02000000000000000000" pitchFamily="2" charset="0"/>
              </a:rPr>
              <a:t> be the one that saves me (that saves me)</a:t>
            </a:r>
            <a:br>
              <a:rPr lang="en-US" sz="1200" b="0" i="0" dirty="0">
                <a:solidFill>
                  <a:srgbClr val="202124"/>
                </a:solidFill>
                <a:effectLst/>
                <a:latin typeface="Roboto" panose="02000000000000000000" pitchFamily="2" charset="0"/>
              </a:rPr>
            </a:br>
            <a:r>
              <a:rPr lang="en-US" sz="1200" b="0" i="0" dirty="0">
                <a:solidFill>
                  <a:srgbClr val="202124"/>
                </a:solidFill>
                <a:effectLst/>
                <a:latin typeface="Roboto" panose="02000000000000000000" pitchFamily="2" charset="0"/>
              </a:rPr>
              <a:t>You're </a:t>
            </a:r>
            <a:r>
              <a:rPr lang="en-US" sz="1200" b="0" i="0" dirty="0" err="1">
                <a:solidFill>
                  <a:srgbClr val="202124"/>
                </a:solidFill>
                <a:effectLst/>
                <a:latin typeface="Roboto" panose="02000000000000000000" pitchFamily="2" charset="0"/>
              </a:rPr>
              <a:t>gonna</a:t>
            </a:r>
            <a:r>
              <a:rPr lang="en-US" sz="1200" b="0" i="0" dirty="0">
                <a:solidFill>
                  <a:srgbClr val="202124"/>
                </a:solidFill>
                <a:effectLst/>
                <a:latin typeface="Roboto" panose="02000000000000000000" pitchFamily="2" charset="0"/>
              </a:rPr>
              <a:t> be the one that saves me (that saves me)</a:t>
            </a:r>
          </a:p>
        </p:txBody>
      </p:sp>
      <p:sp>
        <p:nvSpPr>
          <p:cNvPr id="24" name="TextBox 23">
            <a:extLst>
              <a:ext uri="{FF2B5EF4-FFF2-40B4-BE49-F238E27FC236}">
                <a16:creationId xmlns:a16="http://schemas.microsoft.com/office/drawing/2014/main" id="{EE4B754B-BE4B-4C63-B546-FDE49A647B53}"/>
              </a:ext>
            </a:extLst>
          </p:cNvPr>
          <p:cNvSpPr txBox="1"/>
          <p:nvPr/>
        </p:nvSpPr>
        <p:spPr>
          <a:xfrm>
            <a:off x="4005400" y="5181735"/>
            <a:ext cx="3895858" cy="4524315"/>
          </a:xfrm>
          <a:prstGeom prst="rect">
            <a:avLst/>
          </a:prstGeom>
          <a:noFill/>
        </p:spPr>
        <p:txBody>
          <a:bodyPr wrap="square">
            <a:spAutoFit/>
          </a:bodyPr>
          <a:lstStyle/>
          <a:p>
            <a:pPr algn="l"/>
            <a:r>
              <a:rPr lang="en-US" sz="1200" b="0" i="0" dirty="0">
                <a:solidFill>
                  <a:srgbClr val="202124"/>
                </a:solidFill>
                <a:effectLst/>
                <a:latin typeface="Roboto" panose="02000000000000000000" pitchFamily="2" charset="0"/>
              </a:rPr>
              <a:t>Today was </a:t>
            </a:r>
            <a:r>
              <a:rPr lang="en-US" sz="1200" b="0" i="0" dirty="0" err="1">
                <a:solidFill>
                  <a:srgbClr val="202124"/>
                </a:solidFill>
                <a:effectLst/>
                <a:latin typeface="Roboto" panose="02000000000000000000" pitchFamily="2" charset="0"/>
              </a:rPr>
              <a:t>gonna</a:t>
            </a:r>
            <a:r>
              <a:rPr lang="en-US" sz="1200" b="0" i="0" dirty="0">
                <a:solidFill>
                  <a:srgbClr val="202124"/>
                </a:solidFill>
                <a:effectLst/>
                <a:latin typeface="Roboto" panose="02000000000000000000" pitchFamily="2" charset="0"/>
              </a:rPr>
              <a:t> be the day</a:t>
            </a:r>
            <a:br>
              <a:rPr lang="en-US" sz="1200" b="0" i="0" dirty="0">
                <a:solidFill>
                  <a:srgbClr val="202124"/>
                </a:solidFill>
                <a:effectLst/>
                <a:latin typeface="Roboto" panose="02000000000000000000" pitchFamily="2" charset="0"/>
              </a:rPr>
            </a:br>
            <a:r>
              <a:rPr lang="en-US" sz="1200" b="0" i="0" dirty="0">
                <a:solidFill>
                  <a:srgbClr val="202124"/>
                </a:solidFill>
                <a:effectLst/>
                <a:latin typeface="Roboto" panose="02000000000000000000" pitchFamily="2" charset="0"/>
              </a:rPr>
              <a:t>But they'll never throw it back to you</a:t>
            </a:r>
            <a:br>
              <a:rPr lang="en-US" sz="1200" b="0" i="0" dirty="0">
                <a:solidFill>
                  <a:srgbClr val="202124"/>
                </a:solidFill>
                <a:effectLst/>
                <a:latin typeface="Roboto" panose="02000000000000000000" pitchFamily="2" charset="0"/>
              </a:rPr>
            </a:br>
            <a:r>
              <a:rPr lang="en-US" sz="1200" b="0" i="0" dirty="0">
                <a:solidFill>
                  <a:srgbClr val="202124"/>
                </a:solidFill>
                <a:effectLst/>
                <a:latin typeface="Roboto" panose="02000000000000000000" pitchFamily="2" charset="0"/>
              </a:rPr>
              <a:t>By now you should've somehow</a:t>
            </a:r>
            <a:br>
              <a:rPr lang="en-US" sz="1200" b="0" i="0" dirty="0">
                <a:solidFill>
                  <a:srgbClr val="202124"/>
                </a:solidFill>
                <a:effectLst/>
                <a:latin typeface="Roboto" panose="02000000000000000000" pitchFamily="2" charset="0"/>
              </a:rPr>
            </a:br>
            <a:r>
              <a:rPr lang="en-US" sz="1200" b="0" i="0" dirty="0">
                <a:solidFill>
                  <a:srgbClr val="202124"/>
                </a:solidFill>
                <a:effectLst/>
                <a:latin typeface="Roboto" panose="02000000000000000000" pitchFamily="2" charset="0"/>
              </a:rPr>
              <a:t>Realized what you're not to do</a:t>
            </a:r>
            <a:br>
              <a:rPr lang="en-US" sz="1200" b="0" i="0" dirty="0">
                <a:solidFill>
                  <a:srgbClr val="202124"/>
                </a:solidFill>
                <a:effectLst/>
                <a:latin typeface="Roboto" panose="02000000000000000000" pitchFamily="2" charset="0"/>
              </a:rPr>
            </a:br>
            <a:r>
              <a:rPr lang="en-US" sz="1200" b="0" i="0" dirty="0">
                <a:solidFill>
                  <a:srgbClr val="202124"/>
                </a:solidFill>
                <a:effectLst/>
                <a:latin typeface="Roboto" panose="02000000000000000000" pitchFamily="2" charset="0"/>
              </a:rPr>
              <a:t>I don't believe that anybody</a:t>
            </a:r>
            <a:br>
              <a:rPr lang="en-US" sz="1200" b="0" i="0" dirty="0">
                <a:solidFill>
                  <a:srgbClr val="202124"/>
                </a:solidFill>
                <a:effectLst/>
                <a:latin typeface="Roboto" panose="02000000000000000000" pitchFamily="2" charset="0"/>
              </a:rPr>
            </a:br>
            <a:r>
              <a:rPr lang="en-US" sz="1200" b="0" i="0" dirty="0">
                <a:solidFill>
                  <a:srgbClr val="202124"/>
                </a:solidFill>
                <a:effectLst/>
                <a:latin typeface="Roboto" panose="02000000000000000000" pitchFamily="2" charset="0"/>
              </a:rPr>
              <a:t>Feels the way I do about you now</a:t>
            </a:r>
          </a:p>
          <a:p>
            <a:pPr algn="l"/>
            <a:r>
              <a:rPr lang="en-US" sz="1200" b="0" i="0" dirty="0">
                <a:solidFill>
                  <a:srgbClr val="202124"/>
                </a:solidFill>
                <a:effectLst/>
                <a:latin typeface="Roboto" panose="02000000000000000000" pitchFamily="2" charset="0"/>
              </a:rPr>
              <a:t>And all the roads that lead you there were winding</a:t>
            </a:r>
            <a:br>
              <a:rPr lang="en-US" sz="1200" b="0" i="0" dirty="0">
                <a:solidFill>
                  <a:srgbClr val="202124"/>
                </a:solidFill>
                <a:effectLst/>
                <a:latin typeface="Roboto" panose="02000000000000000000" pitchFamily="2" charset="0"/>
              </a:rPr>
            </a:br>
            <a:r>
              <a:rPr lang="en-US" sz="1200" b="0" i="0" dirty="0">
                <a:solidFill>
                  <a:srgbClr val="202124"/>
                </a:solidFill>
                <a:effectLst/>
                <a:latin typeface="Roboto" panose="02000000000000000000" pitchFamily="2" charset="0"/>
              </a:rPr>
              <a:t>And all the lights that light the way are blinding</a:t>
            </a:r>
            <a:br>
              <a:rPr lang="en-US" sz="1200" b="0" i="0" dirty="0">
                <a:solidFill>
                  <a:srgbClr val="202124"/>
                </a:solidFill>
                <a:effectLst/>
                <a:latin typeface="Roboto" panose="02000000000000000000" pitchFamily="2" charset="0"/>
              </a:rPr>
            </a:br>
            <a:r>
              <a:rPr lang="en-US" sz="1200" b="0" i="0" dirty="0">
                <a:solidFill>
                  <a:srgbClr val="202124"/>
                </a:solidFill>
                <a:effectLst/>
                <a:latin typeface="Roboto" panose="02000000000000000000" pitchFamily="2" charset="0"/>
              </a:rPr>
              <a:t>There are many things that I</a:t>
            </a:r>
            <a:br>
              <a:rPr lang="en-US" sz="1200" b="0" i="0" dirty="0">
                <a:solidFill>
                  <a:srgbClr val="202124"/>
                </a:solidFill>
                <a:effectLst/>
                <a:latin typeface="Roboto" panose="02000000000000000000" pitchFamily="2" charset="0"/>
              </a:rPr>
            </a:br>
            <a:r>
              <a:rPr lang="en-US" sz="1200" b="0" i="0" dirty="0">
                <a:solidFill>
                  <a:srgbClr val="202124"/>
                </a:solidFill>
                <a:effectLst/>
                <a:latin typeface="Roboto" panose="02000000000000000000" pitchFamily="2" charset="0"/>
              </a:rPr>
              <a:t>Would like to say to you but I don't know how</a:t>
            </a:r>
          </a:p>
          <a:p>
            <a:pPr algn="l"/>
            <a:r>
              <a:rPr lang="en-US" sz="1200" b="0" i="0" dirty="0">
                <a:solidFill>
                  <a:srgbClr val="202124"/>
                </a:solidFill>
                <a:effectLst/>
                <a:latin typeface="Roboto" panose="02000000000000000000" pitchFamily="2" charset="0"/>
              </a:rPr>
              <a:t>I said maybe</a:t>
            </a:r>
            <a:br>
              <a:rPr lang="en-US" sz="1200" b="0" i="0" dirty="0">
                <a:solidFill>
                  <a:srgbClr val="202124"/>
                </a:solidFill>
                <a:effectLst/>
                <a:latin typeface="Roboto" panose="02000000000000000000" pitchFamily="2" charset="0"/>
              </a:rPr>
            </a:br>
            <a:r>
              <a:rPr lang="en-US" sz="1200" b="0" i="0" dirty="0">
                <a:solidFill>
                  <a:srgbClr val="202124"/>
                </a:solidFill>
                <a:effectLst/>
                <a:latin typeface="Roboto" panose="02000000000000000000" pitchFamily="2" charset="0"/>
              </a:rPr>
              <a:t>You're </a:t>
            </a:r>
            <a:r>
              <a:rPr lang="en-US" sz="1200" b="0" i="0" dirty="0" err="1">
                <a:solidFill>
                  <a:srgbClr val="202124"/>
                </a:solidFill>
                <a:effectLst/>
                <a:latin typeface="Roboto" panose="02000000000000000000" pitchFamily="2" charset="0"/>
              </a:rPr>
              <a:t>gonna</a:t>
            </a:r>
            <a:r>
              <a:rPr lang="en-US" sz="1200" b="0" i="0" dirty="0">
                <a:solidFill>
                  <a:srgbClr val="202124"/>
                </a:solidFill>
                <a:effectLst/>
                <a:latin typeface="Roboto" panose="02000000000000000000" pitchFamily="2" charset="0"/>
              </a:rPr>
              <a:t> be the one that saves me</a:t>
            </a:r>
            <a:br>
              <a:rPr lang="en-US" sz="1200" b="0" i="0" dirty="0">
                <a:solidFill>
                  <a:srgbClr val="202124"/>
                </a:solidFill>
                <a:effectLst/>
                <a:latin typeface="Roboto" panose="02000000000000000000" pitchFamily="2" charset="0"/>
              </a:rPr>
            </a:br>
            <a:r>
              <a:rPr lang="en-US" sz="1200" b="0" i="0" dirty="0">
                <a:solidFill>
                  <a:srgbClr val="202124"/>
                </a:solidFill>
                <a:effectLst/>
                <a:latin typeface="Roboto" panose="02000000000000000000" pitchFamily="2" charset="0"/>
              </a:rPr>
              <a:t>And after all</a:t>
            </a:r>
            <a:br>
              <a:rPr lang="en-US" sz="1200" b="0" i="0" dirty="0">
                <a:solidFill>
                  <a:srgbClr val="202124"/>
                </a:solidFill>
                <a:effectLst/>
                <a:latin typeface="Roboto" panose="02000000000000000000" pitchFamily="2" charset="0"/>
              </a:rPr>
            </a:br>
            <a:r>
              <a:rPr lang="en-US" sz="1200" b="0" i="0" dirty="0">
                <a:solidFill>
                  <a:srgbClr val="202124"/>
                </a:solidFill>
                <a:effectLst/>
                <a:latin typeface="Roboto" panose="02000000000000000000" pitchFamily="2" charset="0"/>
              </a:rPr>
              <a:t>You're my </a:t>
            </a:r>
            <a:r>
              <a:rPr lang="en-US" sz="1200" b="0" i="0" dirty="0" err="1">
                <a:solidFill>
                  <a:srgbClr val="202124"/>
                </a:solidFill>
                <a:effectLst/>
                <a:latin typeface="Roboto" panose="02000000000000000000" pitchFamily="2" charset="0"/>
              </a:rPr>
              <a:t>wonderwall</a:t>
            </a:r>
            <a:endParaRPr lang="en-US" sz="1200" b="0" i="0" dirty="0">
              <a:solidFill>
                <a:srgbClr val="202124"/>
              </a:solidFill>
              <a:effectLst/>
              <a:latin typeface="Roboto" panose="02000000000000000000" pitchFamily="2" charset="0"/>
            </a:endParaRPr>
          </a:p>
          <a:p>
            <a:pPr algn="l"/>
            <a:r>
              <a:rPr lang="en-US" sz="1200" b="0" i="0" dirty="0">
                <a:solidFill>
                  <a:srgbClr val="202124"/>
                </a:solidFill>
                <a:effectLst/>
                <a:latin typeface="Roboto" panose="02000000000000000000" pitchFamily="2" charset="0"/>
              </a:rPr>
              <a:t>I said maybe (I said maybe)</a:t>
            </a:r>
            <a:br>
              <a:rPr lang="en-US" sz="1200" b="0" i="0" dirty="0">
                <a:solidFill>
                  <a:srgbClr val="202124"/>
                </a:solidFill>
                <a:effectLst/>
                <a:latin typeface="Roboto" panose="02000000000000000000" pitchFamily="2" charset="0"/>
              </a:rPr>
            </a:br>
            <a:r>
              <a:rPr lang="en-US" sz="1200" b="0" i="0" dirty="0">
                <a:solidFill>
                  <a:srgbClr val="202124"/>
                </a:solidFill>
                <a:effectLst/>
                <a:latin typeface="Roboto" panose="02000000000000000000" pitchFamily="2" charset="0"/>
              </a:rPr>
              <a:t>You're </a:t>
            </a:r>
            <a:r>
              <a:rPr lang="en-US" sz="1200" b="0" i="0" dirty="0" err="1">
                <a:solidFill>
                  <a:srgbClr val="202124"/>
                </a:solidFill>
                <a:effectLst/>
                <a:latin typeface="Roboto" panose="02000000000000000000" pitchFamily="2" charset="0"/>
              </a:rPr>
              <a:t>gonna</a:t>
            </a:r>
            <a:r>
              <a:rPr lang="en-US" sz="1200" b="0" i="0" dirty="0">
                <a:solidFill>
                  <a:srgbClr val="202124"/>
                </a:solidFill>
                <a:effectLst/>
                <a:latin typeface="Roboto" panose="02000000000000000000" pitchFamily="2" charset="0"/>
              </a:rPr>
              <a:t> be the one that saves me</a:t>
            </a:r>
            <a:br>
              <a:rPr lang="en-US" sz="1200" b="0" i="0" dirty="0">
                <a:solidFill>
                  <a:srgbClr val="202124"/>
                </a:solidFill>
                <a:effectLst/>
                <a:latin typeface="Roboto" panose="02000000000000000000" pitchFamily="2" charset="0"/>
              </a:rPr>
            </a:br>
            <a:r>
              <a:rPr lang="en-US" sz="1200" b="0" i="0" dirty="0">
                <a:solidFill>
                  <a:srgbClr val="202124"/>
                </a:solidFill>
                <a:effectLst/>
                <a:latin typeface="Roboto" panose="02000000000000000000" pitchFamily="2" charset="0"/>
              </a:rPr>
              <a:t>And after all</a:t>
            </a:r>
            <a:br>
              <a:rPr lang="en-US" sz="1200" b="0" i="0" dirty="0">
                <a:solidFill>
                  <a:srgbClr val="202124"/>
                </a:solidFill>
                <a:effectLst/>
                <a:latin typeface="Roboto" panose="02000000000000000000" pitchFamily="2" charset="0"/>
              </a:rPr>
            </a:br>
            <a:r>
              <a:rPr lang="en-US" sz="1200" b="0" i="0" dirty="0">
                <a:solidFill>
                  <a:srgbClr val="202124"/>
                </a:solidFill>
                <a:effectLst/>
                <a:latin typeface="Roboto" panose="02000000000000000000" pitchFamily="2" charset="0"/>
              </a:rPr>
              <a:t>You're my </a:t>
            </a:r>
            <a:r>
              <a:rPr lang="en-US" sz="1200" b="0" i="0" dirty="0" err="1">
                <a:solidFill>
                  <a:srgbClr val="202124"/>
                </a:solidFill>
                <a:effectLst/>
                <a:latin typeface="Roboto" panose="02000000000000000000" pitchFamily="2" charset="0"/>
              </a:rPr>
              <a:t>wonderwall</a:t>
            </a:r>
            <a:endParaRPr lang="en-US" sz="1200" b="0" i="0" dirty="0">
              <a:solidFill>
                <a:srgbClr val="202124"/>
              </a:solidFill>
              <a:effectLst/>
              <a:latin typeface="Roboto" panose="02000000000000000000" pitchFamily="2" charset="0"/>
            </a:endParaRPr>
          </a:p>
          <a:p>
            <a:pPr algn="l"/>
            <a:r>
              <a:rPr lang="en-US" sz="1200" b="0" i="0" dirty="0">
                <a:solidFill>
                  <a:srgbClr val="202124"/>
                </a:solidFill>
                <a:effectLst/>
                <a:latin typeface="Roboto" panose="02000000000000000000" pitchFamily="2" charset="0"/>
              </a:rPr>
              <a:t>I said maybe (I said maybe)</a:t>
            </a:r>
            <a:br>
              <a:rPr lang="en-US" sz="1200" b="0" i="0" dirty="0">
                <a:solidFill>
                  <a:srgbClr val="202124"/>
                </a:solidFill>
                <a:effectLst/>
                <a:latin typeface="Roboto" panose="02000000000000000000" pitchFamily="2" charset="0"/>
              </a:rPr>
            </a:br>
            <a:r>
              <a:rPr lang="en-US" sz="1200" b="0" i="0" dirty="0">
                <a:solidFill>
                  <a:srgbClr val="202124"/>
                </a:solidFill>
                <a:effectLst/>
                <a:latin typeface="Roboto" panose="02000000000000000000" pitchFamily="2" charset="0"/>
              </a:rPr>
              <a:t>You're </a:t>
            </a:r>
            <a:r>
              <a:rPr lang="en-US" sz="1200" b="0" i="0" dirty="0" err="1">
                <a:solidFill>
                  <a:srgbClr val="202124"/>
                </a:solidFill>
                <a:effectLst/>
                <a:latin typeface="Roboto" panose="02000000000000000000" pitchFamily="2" charset="0"/>
              </a:rPr>
              <a:t>gonna</a:t>
            </a:r>
            <a:r>
              <a:rPr lang="en-US" sz="1200" b="0" i="0" dirty="0">
                <a:solidFill>
                  <a:srgbClr val="202124"/>
                </a:solidFill>
                <a:effectLst/>
                <a:latin typeface="Roboto" panose="02000000000000000000" pitchFamily="2" charset="0"/>
              </a:rPr>
              <a:t> be the one that saves me (saves me)</a:t>
            </a:r>
            <a:br>
              <a:rPr lang="en-US" sz="1200" b="0" i="0" dirty="0">
                <a:solidFill>
                  <a:srgbClr val="202124"/>
                </a:solidFill>
                <a:effectLst/>
                <a:latin typeface="Roboto" panose="02000000000000000000" pitchFamily="2" charset="0"/>
              </a:rPr>
            </a:br>
            <a:r>
              <a:rPr lang="en-US" sz="1200" b="0" i="0" dirty="0">
                <a:solidFill>
                  <a:srgbClr val="202124"/>
                </a:solidFill>
                <a:effectLst/>
                <a:latin typeface="Roboto" panose="02000000000000000000" pitchFamily="2" charset="0"/>
              </a:rPr>
              <a:t>You're </a:t>
            </a:r>
            <a:r>
              <a:rPr lang="en-US" sz="1200" b="0" i="0" dirty="0" err="1">
                <a:solidFill>
                  <a:srgbClr val="202124"/>
                </a:solidFill>
                <a:effectLst/>
                <a:latin typeface="Roboto" panose="02000000000000000000" pitchFamily="2" charset="0"/>
              </a:rPr>
              <a:t>gonna</a:t>
            </a:r>
            <a:r>
              <a:rPr lang="en-US" sz="1200" b="0" i="0" dirty="0">
                <a:solidFill>
                  <a:srgbClr val="202124"/>
                </a:solidFill>
                <a:effectLst/>
                <a:latin typeface="Roboto" panose="02000000000000000000" pitchFamily="2" charset="0"/>
              </a:rPr>
              <a:t> be the one that saves me (that saves me)</a:t>
            </a:r>
            <a:br>
              <a:rPr lang="en-US" sz="1200" b="0" i="0" dirty="0">
                <a:solidFill>
                  <a:srgbClr val="202124"/>
                </a:solidFill>
                <a:effectLst/>
                <a:latin typeface="Roboto" panose="02000000000000000000" pitchFamily="2" charset="0"/>
              </a:rPr>
            </a:br>
            <a:r>
              <a:rPr lang="en-US" sz="1200" b="0" i="0" dirty="0">
                <a:solidFill>
                  <a:srgbClr val="202124"/>
                </a:solidFill>
                <a:effectLst/>
                <a:latin typeface="Roboto" panose="02000000000000000000" pitchFamily="2" charset="0"/>
              </a:rPr>
              <a:t>You're </a:t>
            </a:r>
            <a:r>
              <a:rPr lang="en-US" sz="1200" b="0" i="0" dirty="0" err="1">
                <a:solidFill>
                  <a:srgbClr val="202124"/>
                </a:solidFill>
                <a:effectLst/>
                <a:latin typeface="Roboto" panose="02000000000000000000" pitchFamily="2" charset="0"/>
              </a:rPr>
              <a:t>gonna</a:t>
            </a:r>
            <a:r>
              <a:rPr lang="en-US" sz="1200" b="0" i="0" dirty="0">
                <a:solidFill>
                  <a:srgbClr val="202124"/>
                </a:solidFill>
                <a:effectLst/>
                <a:latin typeface="Roboto" panose="02000000000000000000" pitchFamily="2" charset="0"/>
              </a:rPr>
              <a:t> be the one that saves me (that saves me)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8" name="Google Shape;138;p19"/>
          <p:cNvSpPr txBox="1"/>
          <p:nvPr/>
        </p:nvSpPr>
        <p:spPr>
          <a:xfrm>
            <a:off x="117500" y="117300"/>
            <a:ext cx="3665700" cy="4108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1200" b="1" dirty="0">
                <a:latin typeface="Raleway Medium" panose="020B0603030101060003" pitchFamily="34" charset="0"/>
              </a:rPr>
              <a:t>Wonderwall</a:t>
            </a:r>
          </a:p>
          <a:p>
            <a:pPr marL="0" lvl="0" indent="0" algn="l" rtl="0">
              <a:spcBef>
                <a:spcPts val="0"/>
              </a:spcBef>
              <a:spcAft>
                <a:spcPts val="0"/>
              </a:spcAft>
              <a:buNone/>
            </a:pPr>
            <a:r>
              <a:rPr lang="en-US" sz="1200" dirty="0">
                <a:latin typeface="Raleway Medium" panose="020B0603030101060003" pitchFamily="34" charset="0"/>
              </a:rPr>
              <a:t>Today is </a:t>
            </a:r>
            <a:r>
              <a:rPr lang="en-US" sz="1200" dirty="0" err="1">
                <a:latin typeface="Raleway Medium" panose="020B0603030101060003" pitchFamily="34" charset="0"/>
              </a:rPr>
              <a:t>gonna</a:t>
            </a:r>
            <a:r>
              <a:rPr lang="en-US" sz="1200" dirty="0">
                <a:latin typeface="Raleway Medium" panose="020B0603030101060003" pitchFamily="34" charset="0"/>
              </a:rPr>
              <a:t> be the day</a:t>
            </a:r>
          </a:p>
          <a:p>
            <a:pPr marL="0" lvl="0" indent="0" algn="l" rtl="0">
              <a:spcBef>
                <a:spcPts val="0"/>
              </a:spcBef>
              <a:spcAft>
                <a:spcPts val="0"/>
              </a:spcAft>
              <a:buNone/>
            </a:pPr>
            <a:r>
              <a:rPr lang="en-US" sz="1200" dirty="0">
                <a:latin typeface="Raleway Medium" panose="020B0603030101060003" pitchFamily="34" charset="0"/>
              </a:rPr>
              <a:t>That they're </a:t>
            </a:r>
            <a:r>
              <a:rPr lang="en-US" sz="1200" dirty="0" err="1">
                <a:latin typeface="Raleway Medium" panose="020B0603030101060003" pitchFamily="34" charset="0"/>
              </a:rPr>
              <a:t>gonna</a:t>
            </a:r>
            <a:r>
              <a:rPr lang="en-US" sz="1200" dirty="0">
                <a:latin typeface="Raleway Medium" panose="020B0603030101060003" pitchFamily="34" charset="0"/>
              </a:rPr>
              <a:t> throw it back to you</a:t>
            </a:r>
          </a:p>
          <a:p>
            <a:pPr marL="0" lvl="0" indent="0" algn="l" rtl="0">
              <a:spcBef>
                <a:spcPts val="0"/>
              </a:spcBef>
              <a:spcAft>
                <a:spcPts val="0"/>
              </a:spcAft>
              <a:buNone/>
            </a:pPr>
            <a:r>
              <a:rPr lang="en-US" sz="1200" dirty="0">
                <a:latin typeface="Raleway Medium" panose="020B0603030101060003" pitchFamily="34" charset="0"/>
              </a:rPr>
              <a:t>By now you should've somehow</a:t>
            </a:r>
          </a:p>
          <a:p>
            <a:pPr marL="0" lvl="0" indent="0" algn="l" rtl="0">
              <a:spcBef>
                <a:spcPts val="0"/>
              </a:spcBef>
              <a:spcAft>
                <a:spcPts val="0"/>
              </a:spcAft>
              <a:buNone/>
            </a:pPr>
            <a:r>
              <a:rPr lang="en-US" sz="1200" dirty="0">
                <a:latin typeface="Raleway Medium" panose="020B0603030101060003" pitchFamily="34" charset="0"/>
              </a:rPr>
              <a:t>Realized what you </a:t>
            </a:r>
            <a:r>
              <a:rPr lang="en-US" sz="1200" dirty="0" err="1">
                <a:latin typeface="Raleway Medium" panose="020B0603030101060003" pitchFamily="34" charset="0"/>
              </a:rPr>
              <a:t>gotta</a:t>
            </a:r>
            <a:r>
              <a:rPr lang="en-US" sz="1200" dirty="0">
                <a:latin typeface="Raleway Medium" panose="020B0603030101060003" pitchFamily="34" charset="0"/>
              </a:rPr>
              <a:t> do</a:t>
            </a:r>
          </a:p>
          <a:p>
            <a:pPr marL="0" lvl="0" indent="0" algn="l" rtl="0">
              <a:spcBef>
                <a:spcPts val="0"/>
              </a:spcBef>
              <a:spcAft>
                <a:spcPts val="0"/>
              </a:spcAft>
              <a:buNone/>
            </a:pPr>
            <a:r>
              <a:rPr lang="en-US" sz="1200" dirty="0">
                <a:latin typeface="Raleway Medium" panose="020B0603030101060003" pitchFamily="34" charset="0"/>
              </a:rPr>
              <a:t>I don't believe that anybody</a:t>
            </a:r>
          </a:p>
          <a:p>
            <a:pPr marL="0" lvl="0" indent="0" algn="l" rtl="0">
              <a:spcBef>
                <a:spcPts val="0"/>
              </a:spcBef>
              <a:spcAft>
                <a:spcPts val="0"/>
              </a:spcAft>
              <a:buNone/>
            </a:pPr>
            <a:r>
              <a:rPr lang="en-US" sz="1200" dirty="0">
                <a:latin typeface="Raleway Medium" panose="020B0603030101060003" pitchFamily="34" charset="0"/>
              </a:rPr>
              <a:t>Feels the way I do about you now</a:t>
            </a:r>
          </a:p>
          <a:p>
            <a:pPr marL="0" lvl="0" indent="0" algn="l" rtl="0">
              <a:spcBef>
                <a:spcPts val="0"/>
              </a:spcBef>
              <a:spcAft>
                <a:spcPts val="0"/>
              </a:spcAft>
              <a:buNone/>
            </a:pPr>
            <a:endParaRPr lang="en-US" sz="1200" dirty="0">
              <a:latin typeface="Raleway Medium" panose="020B0603030101060003" pitchFamily="34" charset="0"/>
            </a:endParaRPr>
          </a:p>
          <a:p>
            <a:pPr marL="0" lvl="0" indent="0" algn="l" rtl="0">
              <a:spcBef>
                <a:spcPts val="0"/>
              </a:spcBef>
              <a:spcAft>
                <a:spcPts val="0"/>
              </a:spcAft>
              <a:buNone/>
            </a:pPr>
            <a:r>
              <a:rPr lang="en-US" sz="1200" dirty="0">
                <a:latin typeface="Raleway Medium" panose="020B0603030101060003" pitchFamily="34" charset="0"/>
              </a:rPr>
              <a:t>Backbeat, the word is on the street</a:t>
            </a:r>
          </a:p>
          <a:p>
            <a:pPr marL="0" lvl="0" indent="0" algn="l" rtl="0">
              <a:spcBef>
                <a:spcPts val="0"/>
              </a:spcBef>
              <a:spcAft>
                <a:spcPts val="0"/>
              </a:spcAft>
              <a:buNone/>
            </a:pPr>
            <a:r>
              <a:rPr lang="en-US" sz="1200" dirty="0">
                <a:latin typeface="Raleway Medium" panose="020B0603030101060003" pitchFamily="34" charset="0"/>
              </a:rPr>
              <a:t>That the fire in your heart is out</a:t>
            </a:r>
          </a:p>
          <a:p>
            <a:pPr marL="0" lvl="0" indent="0" algn="l" rtl="0">
              <a:spcBef>
                <a:spcPts val="0"/>
              </a:spcBef>
              <a:spcAft>
                <a:spcPts val="0"/>
              </a:spcAft>
              <a:buNone/>
            </a:pPr>
            <a:r>
              <a:rPr lang="en-US" sz="1200" dirty="0">
                <a:latin typeface="Raleway Medium" panose="020B0603030101060003" pitchFamily="34" charset="0"/>
              </a:rPr>
              <a:t>I'm sure you've heard it all before</a:t>
            </a:r>
          </a:p>
          <a:p>
            <a:pPr marL="0" lvl="0" indent="0" algn="l" rtl="0">
              <a:spcBef>
                <a:spcPts val="0"/>
              </a:spcBef>
              <a:spcAft>
                <a:spcPts val="0"/>
              </a:spcAft>
              <a:buNone/>
            </a:pPr>
            <a:r>
              <a:rPr lang="en-US" sz="1200" dirty="0">
                <a:latin typeface="Raleway Medium" panose="020B0603030101060003" pitchFamily="34" charset="0"/>
              </a:rPr>
              <a:t>But you never really had a doubt</a:t>
            </a:r>
          </a:p>
          <a:p>
            <a:pPr marL="0" lvl="0" indent="0" algn="l" rtl="0">
              <a:spcBef>
                <a:spcPts val="0"/>
              </a:spcBef>
              <a:spcAft>
                <a:spcPts val="0"/>
              </a:spcAft>
              <a:buNone/>
            </a:pPr>
            <a:r>
              <a:rPr lang="en-US" sz="1200" dirty="0">
                <a:latin typeface="Raleway Medium" panose="020B0603030101060003" pitchFamily="34" charset="0"/>
              </a:rPr>
              <a:t>I don't believe that anybody</a:t>
            </a:r>
          </a:p>
          <a:p>
            <a:pPr marL="0" lvl="0" indent="0" algn="l" rtl="0">
              <a:spcBef>
                <a:spcPts val="0"/>
              </a:spcBef>
              <a:spcAft>
                <a:spcPts val="0"/>
              </a:spcAft>
              <a:buNone/>
            </a:pPr>
            <a:r>
              <a:rPr lang="en-US" sz="1200" dirty="0">
                <a:latin typeface="Raleway Medium" panose="020B0603030101060003" pitchFamily="34" charset="0"/>
              </a:rPr>
              <a:t>Feels the way I do about you now</a:t>
            </a:r>
          </a:p>
          <a:p>
            <a:pPr marL="0" lvl="0" indent="0" algn="l" rtl="0">
              <a:spcBef>
                <a:spcPts val="0"/>
              </a:spcBef>
              <a:spcAft>
                <a:spcPts val="0"/>
              </a:spcAft>
              <a:buNone/>
            </a:pPr>
            <a:endParaRPr lang="en-US" sz="1200" dirty="0">
              <a:latin typeface="Raleway Medium" panose="020B0603030101060003" pitchFamily="34" charset="0"/>
            </a:endParaRPr>
          </a:p>
          <a:p>
            <a:pPr marL="0" lvl="0" indent="0" algn="l" rtl="0">
              <a:spcBef>
                <a:spcPts val="0"/>
              </a:spcBef>
              <a:spcAft>
                <a:spcPts val="0"/>
              </a:spcAft>
              <a:buNone/>
            </a:pPr>
            <a:r>
              <a:rPr lang="en-US" sz="1200" dirty="0">
                <a:latin typeface="Raleway Medium" panose="020B0603030101060003" pitchFamily="34" charset="0"/>
              </a:rPr>
              <a:t>And all the roads we have to walk are winding</a:t>
            </a:r>
          </a:p>
          <a:p>
            <a:pPr marL="0" lvl="0" indent="0" algn="l" rtl="0">
              <a:spcBef>
                <a:spcPts val="0"/>
              </a:spcBef>
              <a:spcAft>
                <a:spcPts val="0"/>
              </a:spcAft>
              <a:buNone/>
            </a:pPr>
            <a:r>
              <a:rPr lang="en-US" sz="1200" dirty="0">
                <a:latin typeface="Raleway Medium" panose="020B0603030101060003" pitchFamily="34" charset="0"/>
              </a:rPr>
              <a:t>And all the lights that lead us there are blinding</a:t>
            </a:r>
          </a:p>
          <a:p>
            <a:pPr marL="0" lvl="0" indent="0" algn="l" rtl="0">
              <a:spcBef>
                <a:spcPts val="0"/>
              </a:spcBef>
              <a:spcAft>
                <a:spcPts val="0"/>
              </a:spcAft>
              <a:buNone/>
            </a:pPr>
            <a:r>
              <a:rPr lang="en-US" sz="1200" dirty="0">
                <a:latin typeface="Raleway Medium" panose="020B0603030101060003" pitchFamily="34" charset="0"/>
              </a:rPr>
              <a:t>There are many things that I</a:t>
            </a:r>
          </a:p>
          <a:p>
            <a:pPr marL="0" lvl="0" indent="0" algn="l" rtl="0">
              <a:spcBef>
                <a:spcPts val="0"/>
              </a:spcBef>
              <a:spcAft>
                <a:spcPts val="0"/>
              </a:spcAft>
              <a:buNone/>
            </a:pPr>
            <a:r>
              <a:rPr lang="en-US" sz="1200" dirty="0">
                <a:latin typeface="Raleway Medium" panose="020B0603030101060003" pitchFamily="34" charset="0"/>
              </a:rPr>
              <a:t>Would like to say to you but I don't know how</a:t>
            </a:r>
          </a:p>
          <a:p>
            <a:pPr marL="0" lvl="0" indent="0" algn="l" rtl="0">
              <a:spcBef>
                <a:spcPts val="0"/>
              </a:spcBef>
              <a:spcAft>
                <a:spcPts val="0"/>
              </a:spcAft>
              <a:buNone/>
            </a:pPr>
            <a:endParaRPr lang="en-US" sz="1200" dirty="0">
              <a:latin typeface="Raleway Medium" panose="020B0603030101060003" pitchFamily="34" charset="0"/>
            </a:endParaRPr>
          </a:p>
          <a:p>
            <a:pPr marL="0" lvl="0" indent="0" algn="l" rtl="0">
              <a:spcBef>
                <a:spcPts val="0"/>
              </a:spcBef>
              <a:spcAft>
                <a:spcPts val="0"/>
              </a:spcAft>
              <a:buNone/>
            </a:pPr>
            <a:r>
              <a:rPr lang="en-US" sz="1200" dirty="0">
                <a:latin typeface="Raleway Medium" panose="020B0603030101060003" pitchFamily="34" charset="0"/>
              </a:rPr>
              <a:t>Because maybe</a:t>
            </a:r>
          </a:p>
          <a:p>
            <a:pPr marL="0" lvl="0" indent="0" algn="l" rtl="0">
              <a:spcBef>
                <a:spcPts val="0"/>
              </a:spcBef>
              <a:spcAft>
                <a:spcPts val="0"/>
              </a:spcAft>
              <a:buNone/>
            </a:pPr>
            <a:r>
              <a:rPr lang="en-US" sz="1200" dirty="0">
                <a:latin typeface="Raleway Medium" panose="020B0603030101060003" pitchFamily="34" charset="0"/>
              </a:rPr>
              <a:t>You're </a:t>
            </a:r>
            <a:r>
              <a:rPr lang="en-US" sz="1200" dirty="0" err="1">
                <a:latin typeface="Raleway Medium" panose="020B0603030101060003" pitchFamily="34" charset="0"/>
              </a:rPr>
              <a:t>gonna</a:t>
            </a:r>
            <a:r>
              <a:rPr lang="en-US" sz="1200" dirty="0">
                <a:latin typeface="Raleway Medium" panose="020B0603030101060003" pitchFamily="34" charset="0"/>
              </a:rPr>
              <a:t> be the one that saves me</a:t>
            </a:r>
          </a:p>
          <a:p>
            <a:pPr marL="0" lvl="0" indent="0" algn="l" rtl="0">
              <a:spcBef>
                <a:spcPts val="0"/>
              </a:spcBef>
              <a:spcAft>
                <a:spcPts val="0"/>
              </a:spcAft>
              <a:buNone/>
            </a:pPr>
            <a:r>
              <a:rPr lang="en-US" sz="1200" dirty="0">
                <a:latin typeface="Raleway Medium" panose="020B0603030101060003" pitchFamily="34" charset="0"/>
              </a:rPr>
              <a:t>And after all</a:t>
            </a:r>
          </a:p>
          <a:p>
            <a:pPr marL="0" lvl="0" indent="0" algn="l" rtl="0">
              <a:spcBef>
                <a:spcPts val="0"/>
              </a:spcBef>
              <a:spcAft>
                <a:spcPts val="0"/>
              </a:spcAft>
              <a:buNone/>
            </a:pPr>
            <a:r>
              <a:rPr lang="en-US" sz="1200" dirty="0">
                <a:latin typeface="Raleway Medium" panose="020B0603030101060003" pitchFamily="34" charset="0"/>
              </a:rPr>
              <a:t>You're my </a:t>
            </a:r>
            <a:r>
              <a:rPr lang="en-US" sz="1200" dirty="0" err="1">
                <a:latin typeface="Raleway Medium" panose="020B0603030101060003" pitchFamily="34" charset="0"/>
              </a:rPr>
              <a:t>wonderwall</a:t>
            </a:r>
            <a:endParaRPr lang="en-US" sz="1200" dirty="0">
              <a:latin typeface="Raleway Medium" panose="020B0603030101060003" pitchFamily="34" charset="0"/>
            </a:endParaRPr>
          </a:p>
        </p:txBody>
      </p:sp>
      <p:cxnSp>
        <p:nvCxnSpPr>
          <p:cNvPr id="12" name="Google Shape;56;p13"/>
          <p:cNvCxnSpPr/>
          <p:nvPr/>
        </p:nvCxnSpPr>
        <p:spPr>
          <a:xfrm>
            <a:off x="3886200" y="0"/>
            <a:ext cx="0" cy="10058400"/>
          </a:xfrm>
          <a:prstGeom prst="straightConnector1">
            <a:avLst/>
          </a:prstGeom>
          <a:noFill/>
          <a:ln w="9525" cap="flat" cmpd="sng">
            <a:solidFill>
              <a:schemeClr val="bg1">
                <a:lumMod val="75000"/>
              </a:schemeClr>
            </a:solidFill>
            <a:prstDash val="solid"/>
            <a:round/>
            <a:headEnd type="none" w="med" len="med"/>
            <a:tailEnd type="none" w="med" len="med"/>
          </a:ln>
        </p:spPr>
      </p:cxnSp>
      <p:cxnSp>
        <p:nvCxnSpPr>
          <p:cNvPr id="13" name="Google Shape;57;p13"/>
          <p:cNvCxnSpPr/>
          <p:nvPr/>
        </p:nvCxnSpPr>
        <p:spPr>
          <a:xfrm>
            <a:off x="0" y="5029200"/>
            <a:ext cx="7772400" cy="0"/>
          </a:xfrm>
          <a:prstGeom prst="straightConnector1">
            <a:avLst/>
          </a:prstGeom>
          <a:noFill/>
          <a:ln w="9525" cap="flat" cmpd="sng">
            <a:solidFill>
              <a:schemeClr val="bg1">
                <a:lumMod val="75000"/>
              </a:schemeClr>
            </a:solidFill>
            <a:prstDash val="solid"/>
            <a:round/>
            <a:headEnd type="none" w="med" len="med"/>
            <a:tailEnd type="none" w="med" len="med"/>
          </a:ln>
        </p:spPr>
      </p:cxnSp>
      <p:sp>
        <p:nvSpPr>
          <p:cNvPr id="14" name="Google Shape;78;p15"/>
          <p:cNvSpPr txBox="1"/>
          <p:nvPr/>
        </p:nvSpPr>
        <p:spPr>
          <a:xfrm>
            <a:off x="228600" y="4565700"/>
            <a:ext cx="457200" cy="234900"/>
          </a:xfrm>
          <a:prstGeom prst="rect">
            <a:avLst/>
          </a:prstGeom>
          <a:noFill/>
          <a:ln>
            <a:noFill/>
          </a:ln>
        </p:spPr>
        <p:txBody>
          <a:bodyPr spcFirstLastPara="1" wrap="square" lIns="0" tIns="0" rIns="0" bIns="0" anchor="b" anchorCtr="0">
            <a:noAutofit/>
          </a:bodyPr>
          <a:lstStyle/>
          <a:p>
            <a:pPr marL="0" lvl="0" indent="0" rtl="0">
              <a:spcBef>
                <a:spcPts val="0"/>
              </a:spcBef>
              <a:spcAft>
                <a:spcPts val="0"/>
              </a:spcAft>
              <a:buNone/>
            </a:pPr>
            <a:r>
              <a:rPr lang="en" sz="1200" dirty="0">
                <a:latin typeface="Raleway Medium" panose="020B0603030101060003" pitchFamily="34" charset="0"/>
              </a:rPr>
              <a:t>30</a:t>
            </a:r>
            <a:endParaRPr sz="1200" dirty="0">
              <a:latin typeface="Raleway Medium" panose="020B0603030101060003" pitchFamily="34" charset="0"/>
            </a:endParaRPr>
          </a:p>
        </p:txBody>
      </p:sp>
      <p:sp>
        <p:nvSpPr>
          <p:cNvPr id="15" name="Google Shape;79;p15"/>
          <p:cNvSpPr txBox="1"/>
          <p:nvPr/>
        </p:nvSpPr>
        <p:spPr>
          <a:xfrm>
            <a:off x="7086600" y="4565700"/>
            <a:ext cx="457200" cy="234900"/>
          </a:xfrm>
          <a:prstGeom prst="rect">
            <a:avLst/>
          </a:prstGeom>
          <a:noFill/>
          <a:ln>
            <a:noFill/>
          </a:ln>
        </p:spPr>
        <p:txBody>
          <a:bodyPr spcFirstLastPara="1" wrap="square" lIns="0" tIns="0" rIns="0" bIns="0" anchor="b" anchorCtr="0">
            <a:noAutofit/>
          </a:bodyPr>
          <a:lstStyle/>
          <a:p>
            <a:pPr marL="0" lvl="0" indent="0" algn="r" rtl="0">
              <a:spcBef>
                <a:spcPts val="0"/>
              </a:spcBef>
              <a:spcAft>
                <a:spcPts val="0"/>
              </a:spcAft>
              <a:buNone/>
            </a:pPr>
            <a:r>
              <a:rPr lang="en" sz="1200" dirty="0">
                <a:latin typeface="Raleway Medium" panose="020B0603030101060003" pitchFamily="34" charset="0"/>
              </a:rPr>
              <a:t>3</a:t>
            </a:r>
            <a:endParaRPr sz="1200" dirty="0">
              <a:latin typeface="Raleway Medium" panose="020B0603030101060003" pitchFamily="34" charset="0"/>
            </a:endParaRPr>
          </a:p>
        </p:txBody>
      </p:sp>
      <p:sp>
        <p:nvSpPr>
          <p:cNvPr id="16" name="Google Shape;78;p15"/>
          <p:cNvSpPr txBox="1"/>
          <p:nvPr/>
        </p:nvSpPr>
        <p:spPr>
          <a:xfrm>
            <a:off x="228600" y="9588600"/>
            <a:ext cx="457200" cy="234900"/>
          </a:xfrm>
          <a:prstGeom prst="rect">
            <a:avLst/>
          </a:prstGeom>
          <a:noFill/>
          <a:ln>
            <a:noFill/>
          </a:ln>
        </p:spPr>
        <p:txBody>
          <a:bodyPr spcFirstLastPara="1" wrap="square" lIns="0" tIns="0" rIns="0" bIns="0" anchor="b" anchorCtr="0">
            <a:noAutofit/>
          </a:bodyPr>
          <a:lstStyle/>
          <a:p>
            <a:pPr marL="0" lvl="0" indent="0" rtl="0">
              <a:spcBef>
                <a:spcPts val="0"/>
              </a:spcBef>
              <a:spcAft>
                <a:spcPts val="0"/>
              </a:spcAft>
              <a:buNone/>
            </a:pPr>
            <a:r>
              <a:rPr lang="en" sz="1200" dirty="0">
                <a:latin typeface="Raleway Medium" panose="020B0603030101060003" pitchFamily="34" charset="0"/>
              </a:rPr>
              <a:t>30</a:t>
            </a:r>
            <a:endParaRPr sz="1200" dirty="0">
              <a:latin typeface="Raleway Medium" panose="020B0603030101060003" pitchFamily="34" charset="0"/>
            </a:endParaRPr>
          </a:p>
        </p:txBody>
      </p:sp>
      <p:sp>
        <p:nvSpPr>
          <p:cNvPr id="17" name="Google Shape;79;p15"/>
          <p:cNvSpPr txBox="1"/>
          <p:nvPr/>
        </p:nvSpPr>
        <p:spPr>
          <a:xfrm>
            <a:off x="7086600" y="9588600"/>
            <a:ext cx="457200" cy="234900"/>
          </a:xfrm>
          <a:prstGeom prst="rect">
            <a:avLst/>
          </a:prstGeom>
          <a:noFill/>
          <a:ln>
            <a:noFill/>
          </a:ln>
        </p:spPr>
        <p:txBody>
          <a:bodyPr spcFirstLastPara="1" wrap="square" lIns="0" tIns="0" rIns="0" bIns="0" anchor="b" anchorCtr="0">
            <a:noAutofit/>
          </a:bodyPr>
          <a:lstStyle/>
          <a:p>
            <a:pPr marL="0" lvl="0" indent="0" algn="r" rtl="0">
              <a:spcBef>
                <a:spcPts val="0"/>
              </a:spcBef>
              <a:spcAft>
                <a:spcPts val="0"/>
              </a:spcAft>
              <a:buNone/>
            </a:pPr>
            <a:r>
              <a:rPr lang="en" sz="1200" dirty="0">
                <a:latin typeface="Raleway Medium" panose="020B0603030101060003" pitchFamily="34" charset="0"/>
              </a:rPr>
              <a:t> 3</a:t>
            </a:r>
            <a:endParaRPr sz="1200" dirty="0">
              <a:latin typeface="Raleway Medium" panose="020B0603030101060003" pitchFamily="34" charset="0"/>
            </a:endParaRPr>
          </a:p>
        </p:txBody>
      </p:sp>
      <p:sp>
        <p:nvSpPr>
          <p:cNvPr id="18" name="Google Shape;152;p20">
            <a:extLst>
              <a:ext uri="{FF2B5EF4-FFF2-40B4-BE49-F238E27FC236}">
                <a16:creationId xmlns:a16="http://schemas.microsoft.com/office/drawing/2014/main" id="{BAB3C320-D05D-4737-A747-CCA725E1B631}"/>
              </a:ext>
            </a:extLst>
          </p:cNvPr>
          <p:cNvSpPr txBox="1"/>
          <p:nvPr/>
        </p:nvSpPr>
        <p:spPr>
          <a:xfrm>
            <a:off x="3997200" y="230378"/>
            <a:ext cx="3665700" cy="4108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vi-VN" b="1" dirty="0">
                <a:solidFill>
                  <a:schemeClr val="dk1"/>
                </a:solidFill>
                <a:latin typeface="Raleway Medium" panose="020B0603030101060003" pitchFamily="34" charset="0"/>
              </a:rPr>
              <a:t>Hướng Đạo Hành Khúc (Vietnamese Scout Anthem) </a:t>
            </a:r>
            <a:endParaRPr lang="en-US" b="1" dirty="0">
              <a:solidFill>
                <a:schemeClr val="dk1"/>
              </a:solidFill>
              <a:latin typeface="Raleway Medium" panose="020B0603030101060003" pitchFamily="34" charset="0"/>
            </a:endParaRPr>
          </a:p>
          <a:p>
            <a:pPr marL="0" lvl="0" indent="0" algn="l" rtl="0">
              <a:spcBef>
                <a:spcPts val="0"/>
              </a:spcBef>
              <a:spcAft>
                <a:spcPts val="0"/>
              </a:spcAft>
              <a:buNone/>
            </a:pPr>
            <a:r>
              <a:rPr lang="vi-VN" dirty="0">
                <a:solidFill>
                  <a:schemeClr val="dk1"/>
                </a:solidFill>
                <a:latin typeface="Raleway Medium" panose="020B0603030101060003" pitchFamily="34" charset="0"/>
              </a:rPr>
              <a:t>Nâng cao lá cờ Hướng Đạo nhuộm oai hùng sáng ngời Ta cùng đi cùng xây đời mới Vui tươi hát ca đi trên con đường lạ Chúng ta nguyện thẳng tiến xông pha Anh em ơi! rèn cánh tay sẵn sàng Anh em ơi! rèn trái tim vững vàng Tiếng kêu gọi xin ai chớ quên Anh em ơi! kìa nước non đang chờ Anh em ơi! đại nghĩa luôn tôn thờ Chúng ta nguyện kiên tâm tiến lên Hướng Đạo Việt Nam đuốc thiêng soi đường Hướng Đạo Việt Nam khó khăn coi thường Luôn luôn ta bền gan rèn tâm hồn trong sáng Dâng cho nước non nhà muôn đời điểm tô Cho xã hội rạng ngời chúng ta một lời. </a:t>
            </a:r>
            <a:endParaRPr dirty="0">
              <a:solidFill>
                <a:schemeClr val="dk1"/>
              </a:solidFill>
              <a:latin typeface="Raleway Medium" panose="020B0603030101060003" pitchFamily="34" charset="0"/>
            </a:endParaRPr>
          </a:p>
        </p:txBody>
      </p:sp>
      <p:sp>
        <p:nvSpPr>
          <p:cNvPr id="19" name="Google Shape;152;p20">
            <a:extLst>
              <a:ext uri="{FF2B5EF4-FFF2-40B4-BE49-F238E27FC236}">
                <a16:creationId xmlns:a16="http://schemas.microsoft.com/office/drawing/2014/main" id="{C9FE9C18-8DC8-46B6-9AB3-69D0D43C0F2F}"/>
              </a:ext>
            </a:extLst>
          </p:cNvPr>
          <p:cNvSpPr txBox="1"/>
          <p:nvPr/>
        </p:nvSpPr>
        <p:spPr>
          <a:xfrm>
            <a:off x="3997200" y="5279403"/>
            <a:ext cx="3665700" cy="4087376"/>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vi-VN" b="1" dirty="0">
                <a:solidFill>
                  <a:schemeClr val="dk1"/>
                </a:solidFill>
                <a:latin typeface="Raleway Medium" panose="020B0603030101060003" pitchFamily="34" charset="0"/>
              </a:rPr>
              <a:t>Hướng Đạo Hành Khúc (Vietnamese Scout Anthem</a:t>
            </a:r>
            <a:endParaRPr lang="en-US" b="1" dirty="0">
              <a:solidFill>
                <a:schemeClr val="dk1"/>
              </a:solidFill>
              <a:latin typeface="Raleway Medium" panose="020B0603030101060003" pitchFamily="34" charset="0"/>
            </a:endParaRPr>
          </a:p>
          <a:p>
            <a:pPr marL="0" lvl="0" indent="0" algn="l" rtl="0">
              <a:spcBef>
                <a:spcPts val="0"/>
              </a:spcBef>
              <a:spcAft>
                <a:spcPts val="0"/>
              </a:spcAft>
              <a:buNone/>
            </a:pPr>
            <a:r>
              <a:rPr lang="vi-VN" dirty="0">
                <a:solidFill>
                  <a:schemeClr val="dk1"/>
                </a:solidFill>
                <a:latin typeface="Raleway Medium" panose="020B0603030101060003" pitchFamily="34" charset="0"/>
              </a:rPr>
              <a:t>Nâng cao lá cờ Hướng Đạo nhuộm oai hùng sáng ngời Ta cùng đi cùng xây đời mới Vui tươi hát ca đi trên con đường lạ Chúng ta nguyện thẳng tiến xông pha Anh em ơi! rèn cánh tay sẵn sàng Anh em ơi! rèn trái tim vững vàng Tiếng kêu gọi xin ai chớ quên Anh em ơi! kìa nước non đang chờ Anh em ơi! đại nghĩa luôn tôn thờ Chúng ta nguyện kiên tâm tiến lên Hướng Đạo Việt Nam đuốc thiêng soi đường Hướng Đạo Việt Nam khó khăn coi thường Luôn luôn ta bền gan rèn tâm hồn trong sáng Dâng cho nước non nhà muôn đời điểm tô Cho xã hội rạng ngời chúng ta một lời. </a:t>
            </a:r>
            <a:endParaRPr dirty="0">
              <a:solidFill>
                <a:schemeClr val="dk1"/>
              </a:solidFill>
              <a:latin typeface="Raleway Medium" panose="020B0603030101060003" pitchFamily="34" charset="0"/>
            </a:endParaRPr>
          </a:p>
        </p:txBody>
      </p:sp>
      <p:sp>
        <p:nvSpPr>
          <p:cNvPr id="21" name="Google Shape;138;p19">
            <a:extLst>
              <a:ext uri="{FF2B5EF4-FFF2-40B4-BE49-F238E27FC236}">
                <a16:creationId xmlns:a16="http://schemas.microsoft.com/office/drawing/2014/main" id="{FBE5F0EF-9DF9-44AE-B434-E59B31D099C3}"/>
              </a:ext>
            </a:extLst>
          </p:cNvPr>
          <p:cNvSpPr txBox="1"/>
          <p:nvPr/>
        </p:nvSpPr>
        <p:spPr>
          <a:xfrm>
            <a:off x="117500" y="5140200"/>
            <a:ext cx="3665700" cy="4108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US" sz="1200" b="1" dirty="0">
                <a:latin typeface="Raleway Medium" panose="020B0603030101060003" pitchFamily="34" charset="0"/>
              </a:rPr>
              <a:t>Wonderwall</a:t>
            </a:r>
          </a:p>
          <a:p>
            <a:pPr marL="0" lvl="0" indent="0" algn="l" rtl="0">
              <a:spcBef>
                <a:spcPts val="0"/>
              </a:spcBef>
              <a:spcAft>
                <a:spcPts val="0"/>
              </a:spcAft>
              <a:buNone/>
            </a:pPr>
            <a:r>
              <a:rPr lang="en-US" sz="1200" dirty="0">
                <a:latin typeface="Raleway Medium" panose="020B0603030101060003" pitchFamily="34" charset="0"/>
              </a:rPr>
              <a:t>Today is </a:t>
            </a:r>
            <a:r>
              <a:rPr lang="en-US" sz="1200" dirty="0" err="1">
                <a:latin typeface="Raleway Medium" panose="020B0603030101060003" pitchFamily="34" charset="0"/>
              </a:rPr>
              <a:t>gonna</a:t>
            </a:r>
            <a:r>
              <a:rPr lang="en-US" sz="1200" dirty="0">
                <a:latin typeface="Raleway Medium" panose="020B0603030101060003" pitchFamily="34" charset="0"/>
              </a:rPr>
              <a:t> be the day</a:t>
            </a:r>
          </a:p>
          <a:p>
            <a:pPr marL="0" lvl="0" indent="0" algn="l" rtl="0">
              <a:spcBef>
                <a:spcPts val="0"/>
              </a:spcBef>
              <a:spcAft>
                <a:spcPts val="0"/>
              </a:spcAft>
              <a:buNone/>
            </a:pPr>
            <a:r>
              <a:rPr lang="en-US" sz="1200" dirty="0">
                <a:latin typeface="Raleway Medium" panose="020B0603030101060003" pitchFamily="34" charset="0"/>
              </a:rPr>
              <a:t>That they're </a:t>
            </a:r>
            <a:r>
              <a:rPr lang="en-US" sz="1200" dirty="0" err="1">
                <a:latin typeface="Raleway Medium" panose="020B0603030101060003" pitchFamily="34" charset="0"/>
              </a:rPr>
              <a:t>gonna</a:t>
            </a:r>
            <a:r>
              <a:rPr lang="en-US" sz="1200" dirty="0">
                <a:latin typeface="Raleway Medium" panose="020B0603030101060003" pitchFamily="34" charset="0"/>
              </a:rPr>
              <a:t> throw it back to you</a:t>
            </a:r>
          </a:p>
          <a:p>
            <a:pPr marL="0" lvl="0" indent="0" algn="l" rtl="0">
              <a:spcBef>
                <a:spcPts val="0"/>
              </a:spcBef>
              <a:spcAft>
                <a:spcPts val="0"/>
              </a:spcAft>
              <a:buNone/>
            </a:pPr>
            <a:r>
              <a:rPr lang="en-US" sz="1200" dirty="0">
                <a:latin typeface="Raleway Medium" panose="020B0603030101060003" pitchFamily="34" charset="0"/>
              </a:rPr>
              <a:t>By now you should've somehow</a:t>
            </a:r>
          </a:p>
          <a:p>
            <a:pPr marL="0" lvl="0" indent="0" algn="l" rtl="0">
              <a:spcBef>
                <a:spcPts val="0"/>
              </a:spcBef>
              <a:spcAft>
                <a:spcPts val="0"/>
              </a:spcAft>
              <a:buNone/>
            </a:pPr>
            <a:r>
              <a:rPr lang="en-US" sz="1200" dirty="0">
                <a:latin typeface="Raleway Medium" panose="020B0603030101060003" pitchFamily="34" charset="0"/>
              </a:rPr>
              <a:t>Realized what you </a:t>
            </a:r>
            <a:r>
              <a:rPr lang="en-US" sz="1200" dirty="0" err="1">
                <a:latin typeface="Raleway Medium" panose="020B0603030101060003" pitchFamily="34" charset="0"/>
              </a:rPr>
              <a:t>gotta</a:t>
            </a:r>
            <a:r>
              <a:rPr lang="en-US" sz="1200" dirty="0">
                <a:latin typeface="Raleway Medium" panose="020B0603030101060003" pitchFamily="34" charset="0"/>
              </a:rPr>
              <a:t> do</a:t>
            </a:r>
          </a:p>
          <a:p>
            <a:pPr marL="0" lvl="0" indent="0" algn="l" rtl="0">
              <a:spcBef>
                <a:spcPts val="0"/>
              </a:spcBef>
              <a:spcAft>
                <a:spcPts val="0"/>
              </a:spcAft>
              <a:buNone/>
            </a:pPr>
            <a:r>
              <a:rPr lang="en-US" sz="1200" dirty="0">
                <a:latin typeface="Raleway Medium" panose="020B0603030101060003" pitchFamily="34" charset="0"/>
              </a:rPr>
              <a:t>I don't believe that anybody</a:t>
            </a:r>
          </a:p>
          <a:p>
            <a:pPr marL="0" lvl="0" indent="0" algn="l" rtl="0">
              <a:spcBef>
                <a:spcPts val="0"/>
              </a:spcBef>
              <a:spcAft>
                <a:spcPts val="0"/>
              </a:spcAft>
              <a:buNone/>
            </a:pPr>
            <a:r>
              <a:rPr lang="en-US" sz="1200" dirty="0">
                <a:latin typeface="Raleway Medium" panose="020B0603030101060003" pitchFamily="34" charset="0"/>
              </a:rPr>
              <a:t>Feels the way I do about you now</a:t>
            </a:r>
          </a:p>
          <a:p>
            <a:pPr marL="0" lvl="0" indent="0" algn="l" rtl="0">
              <a:spcBef>
                <a:spcPts val="0"/>
              </a:spcBef>
              <a:spcAft>
                <a:spcPts val="0"/>
              </a:spcAft>
              <a:buNone/>
            </a:pPr>
            <a:endParaRPr lang="en-US" sz="1200" dirty="0">
              <a:latin typeface="Raleway Medium" panose="020B0603030101060003" pitchFamily="34" charset="0"/>
            </a:endParaRPr>
          </a:p>
          <a:p>
            <a:pPr marL="0" lvl="0" indent="0" algn="l" rtl="0">
              <a:spcBef>
                <a:spcPts val="0"/>
              </a:spcBef>
              <a:spcAft>
                <a:spcPts val="0"/>
              </a:spcAft>
              <a:buNone/>
            </a:pPr>
            <a:r>
              <a:rPr lang="en-US" sz="1200" dirty="0">
                <a:latin typeface="Raleway Medium" panose="020B0603030101060003" pitchFamily="34" charset="0"/>
              </a:rPr>
              <a:t>Backbeat, the word is on the street</a:t>
            </a:r>
          </a:p>
          <a:p>
            <a:pPr marL="0" lvl="0" indent="0" algn="l" rtl="0">
              <a:spcBef>
                <a:spcPts val="0"/>
              </a:spcBef>
              <a:spcAft>
                <a:spcPts val="0"/>
              </a:spcAft>
              <a:buNone/>
            </a:pPr>
            <a:r>
              <a:rPr lang="en-US" sz="1200" dirty="0">
                <a:latin typeface="Raleway Medium" panose="020B0603030101060003" pitchFamily="34" charset="0"/>
              </a:rPr>
              <a:t>That the fire in your heart is out</a:t>
            </a:r>
          </a:p>
          <a:p>
            <a:pPr marL="0" lvl="0" indent="0" algn="l" rtl="0">
              <a:spcBef>
                <a:spcPts val="0"/>
              </a:spcBef>
              <a:spcAft>
                <a:spcPts val="0"/>
              </a:spcAft>
              <a:buNone/>
            </a:pPr>
            <a:r>
              <a:rPr lang="en-US" sz="1200" dirty="0">
                <a:latin typeface="Raleway Medium" panose="020B0603030101060003" pitchFamily="34" charset="0"/>
              </a:rPr>
              <a:t>I'm sure you've heard it all before</a:t>
            </a:r>
          </a:p>
          <a:p>
            <a:pPr marL="0" lvl="0" indent="0" algn="l" rtl="0">
              <a:spcBef>
                <a:spcPts val="0"/>
              </a:spcBef>
              <a:spcAft>
                <a:spcPts val="0"/>
              </a:spcAft>
              <a:buNone/>
            </a:pPr>
            <a:r>
              <a:rPr lang="en-US" sz="1200" dirty="0">
                <a:latin typeface="Raleway Medium" panose="020B0603030101060003" pitchFamily="34" charset="0"/>
              </a:rPr>
              <a:t>But you never really had a doubt</a:t>
            </a:r>
          </a:p>
          <a:p>
            <a:pPr marL="0" lvl="0" indent="0" algn="l" rtl="0">
              <a:spcBef>
                <a:spcPts val="0"/>
              </a:spcBef>
              <a:spcAft>
                <a:spcPts val="0"/>
              </a:spcAft>
              <a:buNone/>
            </a:pPr>
            <a:r>
              <a:rPr lang="en-US" sz="1200" dirty="0">
                <a:latin typeface="Raleway Medium" panose="020B0603030101060003" pitchFamily="34" charset="0"/>
              </a:rPr>
              <a:t>I don't believe that anybody</a:t>
            </a:r>
          </a:p>
          <a:p>
            <a:pPr marL="0" lvl="0" indent="0" algn="l" rtl="0">
              <a:spcBef>
                <a:spcPts val="0"/>
              </a:spcBef>
              <a:spcAft>
                <a:spcPts val="0"/>
              </a:spcAft>
              <a:buNone/>
            </a:pPr>
            <a:r>
              <a:rPr lang="en-US" sz="1200" dirty="0">
                <a:latin typeface="Raleway Medium" panose="020B0603030101060003" pitchFamily="34" charset="0"/>
              </a:rPr>
              <a:t>Feels the way I do about you now</a:t>
            </a:r>
          </a:p>
          <a:p>
            <a:pPr marL="0" lvl="0" indent="0" algn="l" rtl="0">
              <a:spcBef>
                <a:spcPts val="0"/>
              </a:spcBef>
              <a:spcAft>
                <a:spcPts val="0"/>
              </a:spcAft>
              <a:buNone/>
            </a:pPr>
            <a:endParaRPr lang="en-US" sz="1200" dirty="0">
              <a:latin typeface="Raleway Medium" panose="020B0603030101060003" pitchFamily="34" charset="0"/>
            </a:endParaRPr>
          </a:p>
          <a:p>
            <a:pPr marL="0" lvl="0" indent="0" algn="l" rtl="0">
              <a:spcBef>
                <a:spcPts val="0"/>
              </a:spcBef>
              <a:spcAft>
                <a:spcPts val="0"/>
              </a:spcAft>
              <a:buNone/>
            </a:pPr>
            <a:r>
              <a:rPr lang="en-US" sz="1200" dirty="0">
                <a:latin typeface="Raleway Medium" panose="020B0603030101060003" pitchFamily="34" charset="0"/>
              </a:rPr>
              <a:t>And all the roads we have to walk are winding</a:t>
            </a:r>
          </a:p>
          <a:p>
            <a:pPr marL="0" lvl="0" indent="0" algn="l" rtl="0">
              <a:spcBef>
                <a:spcPts val="0"/>
              </a:spcBef>
              <a:spcAft>
                <a:spcPts val="0"/>
              </a:spcAft>
              <a:buNone/>
            </a:pPr>
            <a:r>
              <a:rPr lang="en-US" sz="1200" dirty="0">
                <a:latin typeface="Raleway Medium" panose="020B0603030101060003" pitchFamily="34" charset="0"/>
              </a:rPr>
              <a:t>And all the lights that lead us there are blinding</a:t>
            </a:r>
          </a:p>
          <a:p>
            <a:pPr marL="0" lvl="0" indent="0" algn="l" rtl="0">
              <a:spcBef>
                <a:spcPts val="0"/>
              </a:spcBef>
              <a:spcAft>
                <a:spcPts val="0"/>
              </a:spcAft>
              <a:buNone/>
            </a:pPr>
            <a:r>
              <a:rPr lang="en-US" sz="1200" dirty="0">
                <a:latin typeface="Raleway Medium" panose="020B0603030101060003" pitchFamily="34" charset="0"/>
              </a:rPr>
              <a:t>There are many things that I</a:t>
            </a:r>
          </a:p>
          <a:p>
            <a:pPr marL="0" lvl="0" indent="0" algn="l" rtl="0">
              <a:spcBef>
                <a:spcPts val="0"/>
              </a:spcBef>
              <a:spcAft>
                <a:spcPts val="0"/>
              </a:spcAft>
              <a:buNone/>
            </a:pPr>
            <a:r>
              <a:rPr lang="en-US" sz="1200" dirty="0">
                <a:latin typeface="Raleway Medium" panose="020B0603030101060003" pitchFamily="34" charset="0"/>
              </a:rPr>
              <a:t>Would like to say to you but I don't know how</a:t>
            </a:r>
          </a:p>
          <a:p>
            <a:pPr marL="0" lvl="0" indent="0" algn="l" rtl="0">
              <a:spcBef>
                <a:spcPts val="0"/>
              </a:spcBef>
              <a:spcAft>
                <a:spcPts val="0"/>
              </a:spcAft>
              <a:buNone/>
            </a:pPr>
            <a:endParaRPr lang="en-US" sz="1200" dirty="0">
              <a:latin typeface="Raleway Medium" panose="020B0603030101060003" pitchFamily="34" charset="0"/>
            </a:endParaRPr>
          </a:p>
          <a:p>
            <a:pPr marL="0" lvl="0" indent="0" algn="l" rtl="0">
              <a:spcBef>
                <a:spcPts val="0"/>
              </a:spcBef>
              <a:spcAft>
                <a:spcPts val="0"/>
              </a:spcAft>
              <a:buNone/>
            </a:pPr>
            <a:r>
              <a:rPr lang="en-US" sz="1200" dirty="0">
                <a:latin typeface="Raleway Medium" panose="020B0603030101060003" pitchFamily="34" charset="0"/>
              </a:rPr>
              <a:t>Because maybe</a:t>
            </a:r>
          </a:p>
          <a:p>
            <a:pPr marL="0" lvl="0" indent="0" algn="l" rtl="0">
              <a:spcBef>
                <a:spcPts val="0"/>
              </a:spcBef>
              <a:spcAft>
                <a:spcPts val="0"/>
              </a:spcAft>
              <a:buNone/>
            </a:pPr>
            <a:r>
              <a:rPr lang="en-US" sz="1200" dirty="0">
                <a:latin typeface="Raleway Medium" panose="020B0603030101060003" pitchFamily="34" charset="0"/>
              </a:rPr>
              <a:t>You're </a:t>
            </a:r>
            <a:r>
              <a:rPr lang="en-US" sz="1200" dirty="0" err="1">
                <a:latin typeface="Raleway Medium" panose="020B0603030101060003" pitchFamily="34" charset="0"/>
              </a:rPr>
              <a:t>gonna</a:t>
            </a:r>
            <a:r>
              <a:rPr lang="en-US" sz="1200" dirty="0">
                <a:latin typeface="Raleway Medium" panose="020B0603030101060003" pitchFamily="34" charset="0"/>
              </a:rPr>
              <a:t> be the one that saves me</a:t>
            </a:r>
          </a:p>
          <a:p>
            <a:pPr marL="0" lvl="0" indent="0" algn="l" rtl="0">
              <a:spcBef>
                <a:spcPts val="0"/>
              </a:spcBef>
              <a:spcAft>
                <a:spcPts val="0"/>
              </a:spcAft>
              <a:buNone/>
            </a:pPr>
            <a:r>
              <a:rPr lang="en-US" sz="1200" dirty="0">
                <a:latin typeface="Raleway Medium" panose="020B0603030101060003" pitchFamily="34" charset="0"/>
              </a:rPr>
              <a:t>And after all</a:t>
            </a:r>
          </a:p>
          <a:p>
            <a:pPr marL="0" lvl="0" indent="0" algn="l" rtl="0">
              <a:spcBef>
                <a:spcPts val="0"/>
              </a:spcBef>
              <a:spcAft>
                <a:spcPts val="0"/>
              </a:spcAft>
              <a:buNone/>
            </a:pPr>
            <a:r>
              <a:rPr lang="en-US" sz="1200" dirty="0">
                <a:latin typeface="Raleway Medium" panose="020B0603030101060003" pitchFamily="34" charset="0"/>
              </a:rPr>
              <a:t>You're my </a:t>
            </a:r>
            <a:r>
              <a:rPr lang="en-US" sz="1200" dirty="0" err="1">
                <a:latin typeface="Raleway Medium" panose="020B0603030101060003" pitchFamily="34" charset="0"/>
              </a:rPr>
              <a:t>wonderwall</a:t>
            </a:r>
            <a:endParaRPr lang="en-US" sz="1200" dirty="0">
              <a:latin typeface="Raleway Medium" panose="020B0603030101060003"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cxnSp>
        <p:nvCxnSpPr>
          <p:cNvPr id="12" name="Google Shape;56;p13"/>
          <p:cNvCxnSpPr/>
          <p:nvPr/>
        </p:nvCxnSpPr>
        <p:spPr>
          <a:xfrm>
            <a:off x="3886200" y="0"/>
            <a:ext cx="0" cy="10058400"/>
          </a:xfrm>
          <a:prstGeom prst="straightConnector1">
            <a:avLst/>
          </a:prstGeom>
          <a:noFill/>
          <a:ln w="9525" cap="flat" cmpd="sng">
            <a:solidFill>
              <a:schemeClr val="bg1">
                <a:lumMod val="75000"/>
              </a:schemeClr>
            </a:solidFill>
            <a:prstDash val="solid"/>
            <a:round/>
            <a:headEnd type="none" w="med" len="med"/>
            <a:tailEnd type="none" w="med" len="med"/>
          </a:ln>
        </p:spPr>
      </p:cxnSp>
      <p:cxnSp>
        <p:nvCxnSpPr>
          <p:cNvPr id="13" name="Google Shape;57;p13"/>
          <p:cNvCxnSpPr/>
          <p:nvPr/>
        </p:nvCxnSpPr>
        <p:spPr>
          <a:xfrm>
            <a:off x="0" y="5029200"/>
            <a:ext cx="7772400" cy="0"/>
          </a:xfrm>
          <a:prstGeom prst="straightConnector1">
            <a:avLst/>
          </a:prstGeom>
          <a:noFill/>
          <a:ln w="9525" cap="flat" cmpd="sng">
            <a:solidFill>
              <a:schemeClr val="bg1">
                <a:lumMod val="75000"/>
              </a:schemeClr>
            </a:solidFill>
            <a:prstDash val="solid"/>
            <a:round/>
            <a:headEnd type="none" w="med" len="med"/>
            <a:tailEnd type="none" w="med" len="med"/>
          </a:ln>
        </p:spPr>
      </p:cxnSp>
      <p:sp>
        <p:nvSpPr>
          <p:cNvPr id="14" name="Google Shape;78;p15"/>
          <p:cNvSpPr txBox="1"/>
          <p:nvPr/>
        </p:nvSpPr>
        <p:spPr>
          <a:xfrm>
            <a:off x="228600" y="4565700"/>
            <a:ext cx="457200" cy="234900"/>
          </a:xfrm>
          <a:prstGeom prst="rect">
            <a:avLst/>
          </a:prstGeom>
          <a:noFill/>
          <a:ln>
            <a:noFill/>
          </a:ln>
        </p:spPr>
        <p:txBody>
          <a:bodyPr spcFirstLastPara="1" wrap="square" lIns="0" tIns="0" rIns="0" bIns="0" anchor="b" anchorCtr="0">
            <a:noAutofit/>
          </a:bodyPr>
          <a:lstStyle/>
          <a:p>
            <a:pPr marL="0" lvl="0" indent="0" rtl="0">
              <a:spcBef>
                <a:spcPts val="0"/>
              </a:spcBef>
              <a:spcAft>
                <a:spcPts val="0"/>
              </a:spcAft>
              <a:buNone/>
            </a:pPr>
            <a:r>
              <a:rPr lang="en" sz="1200" dirty="0">
                <a:latin typeface="Raleway Medium" panose="020B0603030101060003" pitchFamily="34" charset="0"/>
              </a:rPr>
              <a:t>4</a:t>
            </a:r>
            <a:endParaRPr sz="1200" dirty="0">
              <a:latin typeface="Raleway Medium" panose="020B0603030101060003" pitchFamily="34" charset="0"/>
            </a:endParaRPr>
          </a:p>
        </p:txBody>
      </p:sp>
      <p:sp>
        <p:nvSpPr>
          <p:cNvPr id="15" name="Google Shape;79;p15"/>
          <p:cNvSpPr txBox="1"/>
          <p:nvPr/>
        </p:nvSpPr>
        <p:spPr>
          <a:xfrm>
            <a:off x="7086600" y="4565700"/>
            <a:ext cx="457200" cy="234900"/>
          </a:xfrm>
          <a:prstGeom prst="rect">
            <a:avLst/>
          </a:prstGeom>
          <a:noFill/>
          <a:ln>
            <a:noFill/>
          </a:ln>
        </p:spPr>
        <p:txBody>
          <a:bodyPr spcFirstLastPara="1" wrap="square" lIns="0" tIns="0" rIns="0" bIns="0" anchor="b" anchorCtr="0">
            <a:noAutofit/>
          </a:bodyPr>
          <a:lstStyle/>
          <a:p>
            <a:pPr marL="0" lvl="0" indent="0" algn="r" rtl="0">
              <a:spcBef>
                <a:spcPts val="0"/>
              </a:spcBef>
              <a:spcAft>
                <a:spcPts val="0"/>
              </a:spcAft>
              <a:buNone/>
            </a:pPr>
            <a:r>
              <a:rPr lang="en" sz="1200" dirty="0">
                <a:latin typeface="Raleway Medium" panose="020B0603030101060003" pitchFamily="34" charset="0"/>
              </a:rPr>
              <a:t>29</a:t>
            </a:r>
            <a:endParaRPr sz="1200" dirty="0">
              <a:latin typeface="Raleway Medium" panose="020B0603030101060003" pitchFamily="34" charset="0"/>
            </a:endParaRPr>
          </a:p>
        </p:txBody>
      </p:sp>
      <p:sp>
        <p:nvSpPr>
          <p:cNvPr id="16" name="Google Shape;78;p15"/>
          <p:cNvSpPr txBox="1"/>
          <p:nvPr/>
        </p:nvSpPr>
        <p:spPr>
          <a:xfrm>
            <a:off x="228600" y="9588600"/>
            <a:ext cx="457200" cy="234900"/>
          </a:xfrm>
          <a:prstGeom prst="rect">
            <a:avLst/>
          </a:prstGeom>
          <a:noFill/>
          <a:ln>
            <a:noFill/>
          </a:ln>
        </p:spPr>
        <p:txBody>
          <a:bodyPr spcFirstLastPara="1" wrap="square" lIns="0" tIns="0" rIns="0" bIns="0" anchor="b" anchorCtr="0">
            <a:noAutofit/>
          </a:bodyPr>
          <a:lstStyle/>
          <a:p>
            <a:pPr marL="0" lvl="0" indent="0" rtl="0">
              <a:spcBef>
                <a:spcPts val="0"/>
              </a:spcBef>
              <a:spcAft>
                <a:spcPts val="0"/>
              </a:spcAft>
              <a:buNone/>
            </a:pPr>
            <a:r>
              <a:rPr lang="en" sz="1200" dirty="0">
                <a:latin typeface="Raleway Medium" panose="020B0603030101060003" pitchFamily="34" charset="0"/>
              </a:rPr>
              <a:t>4</a:t>
            </a:r>
            <a:endParaRPr sz="1200" dirty="0">
              <a:latin typeface="Raleway Medium" panose="020B0603030101060003" pitchFamily="34" charset="0"/>
            </a:endParaRPr>
          </a:p>
        </p:txBody>
      </p:sp>
      <p:sp>
        <p:nvSpPr>
          <p:cNvPr id="17" name="Google Shape;79;p15"/>
          <p:cNvSpPr txBox="1"/>
          <p:nvPr/>
        </p:nvSpPr>
        <p:spPr>
          <a:xfrm>
            <a:off x="7086600" y="9588600"/>
            <a:ext cx="457200" cy="234900"/>
          </a:xfrm>
          <a:prstGeom prst="rect">
            <a:avLst/>
          </a:prstGeom>
          <a:noFill/>
          <a:ln>
            <a:noFill/>
          </a:ln>
        </p:spPr>
        <p:txBody>
          <a:bodyPr spcFirstLastPara="1" wrap="square" lIns="0" tIns="0" rIns="0" bIns="0" anchor="b" anchorCtr="0">
            <a:noAutofit/>
          </a:bodyPr>
          <a:lstStyle/>
          <a:p>
            <a:pPr marL="0" lvl="0" indent="0" algn="r" rtl="0">
              <a:spcBef>
                <a:spcPts val="0"/>
              </a:spcBef>
              <a:spcAft>
                <a:spcPts val="0"/>
              </a:spcAft>
              <a:buNone/>
            </a:pPr>
            <a:r>
              <a:rPr lang="en" sz="1200" dirty="0">
                <a:latin typeface="Raleway Medium" panose="020B0603030101060003" pitchFamily="34" charset="0"/>
              </a:rPr>
              <a:t> 29</a:t>
            </a:r>
            <a:endParaRPr sz="1200" dirty="0">
              <a:latin typeface="Raleway Medium" panose="020B0603030101060003" pitchFamily="34" charset="0"/>
            </a:endParaRPr>
          </a:p>
        </p:txBody>
      </p:sp>
      <p:sp>
        <p:nvSpPr>
          <p:cNvPr id="21" name="Google Shape;66;p14">
            <a:extLst>
              <a:ext uri="{FF2B5EF4-FFF2-40B4-BE49-F238E27FC236}">
                <a16:creationId xmlns:a16="http://schemas.microsoft.com/office/drawing/2014/main" id="{A911DB16-02C9-406D-963E-FF4A7533E867}"/>
              </a:ext>
            </a:extLst>
          </p:cNvPr>
          <p:cNvSpPr txBox="1"/>
          <p:nvPr/>
        </p:nvSpPr>
        <p:spPr>
          <a:xfrm>
            <a:off x="228600" y="196850"/>
            <a:ext cx="3665700" cy="4432238"/>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sz="1200" b="1" dirty="0">
                <a:latin typeface="Raleway Medium" panose="020B0603030101060003" pitchFamily="34" charset="0"/>
              </a:rPr>
              <a:t>Scout Oath</a:t>
            </a:r>
            <a:endParaRPr sz="1200" b="1"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en" sz="1200" dirty="0">
                <a:latin typeface="Raleway Medium" panose="020B0603030101060003" pitchFamily="34" charset="0"/>
              </a:rPr>
              <a:t>On my honor I will do my best</a:t>
            </a:r>
            <a:endParaRPr sz="1200"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en" sz="1200" dirty="0">
                <a:latin typeface="Raleway Medium" panose="020B0603030101060003" pitchFamily="34" charset="0"/>
              </a:rPr>
              <a:t>To do my duty to God and my country</a:t>
            </a:r>
            <a:endParaRPr sz="1200"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en" sz="1200" dirty="0">
                <a:latin typeface="Raleway Medium" panose="020B0603030101060003" pitchFamily="34" charset="0"/>
              </a:rPr>
              <a:t>and to obey the Scout Law;</a:t>
            </a:r>
            <a:endParaRPr sz="1200"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en" sz="1200" dirty="0">
                <a:latin typeface="Raleway Medium" panose="020B0603030101060003" pitchFamily="34" charset="0"/>
              </a:rPr>
              <a:t>To help other people at all times;</a:t>
            </a:r>
            <a:endParaRPr sz="1200"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en" sz="1200" dirty="0">
                <a:latin typeface="Raleway Medium" panose="020B0603030101060003" pitchFamily="34" charset="0"/>
              </a:rPr>
              <a:t>To keep myself physically strong,</a:t>
            </a:r>
            <a:endParaRPr sz="1200"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en" sz="1200" dirty="0">
                <a:latin typeface="Raleway Medium" panose="020B0603030101060003" pitchFamily="34" charset="0"/>
              </a:rPr>
              <a:t>mentally awake, and morally straight.</a:t>
            </a:r>
            <a:endParaRPr sz="1200"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endParaRPr sz="1200"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en" sz="1200" b="1" dirty="0">
                <a:latin typeface="Raleway Medium" panose="020B0603030101060003" pitchFamily="34" charset="0"/>
              </a:rPr>
              <a:t>Scout Law</a:t>
            </a:r>
            <a:endParaRPr sz="1200" b="1"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en" sz="1200" dirty="0">
                <a:latin typeface="Raleway Medium" panose="020B0603030101060003" pitchFamily="34" charset="0"/>
              </a:rPr>
              <a:t>A Scout is:</a:t>
            </a:r>
          </a:p>
          <a:p>
            <a:pPr marL="234950" lvl="0" algn="l" rtl="0">
              <a:spcBef>
                <a:spcPts val="0"/>
              </a:spcBef>
              <a:spcAft>
                <a:spcPts val="0"/>
              </a:spcAft>
              <a:buClr>
                <a:schemeClr val="dk1"/>
              </a:buClr>
              <a:buSzPts val="1100"/>
              <a:buFont typeface="Arial"/>
              <a:buNone/>
            </a:pPr>
            <a:r>
              <a:rPr lang="en" sz="1200" dirty="0">
                <a:latin typeface="Raleway Medium" panose="020B0603030101060003" pitchFamily="34" charset="0"/>
              </a:rPr>
              <a:t>Trustworthy,</a:t>
            </a:r>
          </a:p>
          <a:p>
            <a:pPr marL="234950" lvl="0" algn="l" rtl="0">
              <a:spcBef>
                <a:spcPts val="0"/>
              </a:spcBef>
              <a:spcAft>
                <a:spcPts val="0"/>
              </a:spcAft>
              <a:buClr>
                <a:schemeClr val="dk1"/>
              </a:buClr>
              <a:buSzPts val="1100"/>
              <a:buFont typeface="Arial"/>
              <a:buNone/>
            </a:pPr>
            <a:r>
              <a:rPr lang="en" sz="1200" dirty="0">
                <a:latin typeface="Raleway Medium" panose="020B0603030101060003" pitchFamily="34" charset="0"/>
              </a:rPr>
              <a:t>Loyal,</a:t>
            </a:r>
          </a:p>
          <a:p>
            <a:pPr marL="234950" lvl="0" algn="l" rtl="0">
              <a:spcBef>
                <a:spcPts val="0"/>
              </a:spcBef>
              <a:spcAft>
                <a:spcPts val="0"/>
              </a:spcAft>
              <a:buClr>
                <a:schemeClr val="dk1"/>
              </a:buClr>
              <a:buSzPts val="1100"/>
              <a:buFont typeface="Arial"/>
              <a:buNone/>
            </a:pPr>
            <a:r>
              <a:rPr lang="en" sz="1200" dirty="0">
                <a:latin typeface="Raleway Medium" panose="020B0603030101060003" pitchFamily="34" charset="0"/>
              </a:rPr>
              <a:t>Helpful,</a:t>
            </a:r>
          </a:p>
          <a:p>
            <a:pPr marL="234950" lvl="0" algn="l" rtl="0">
              <a:spcBef>
                <a:spcPts val="0"/>
              </a:spcBef>
              <a:spcAft>
                <a:spcPts val="0"/>
              </a:spcAft>
              <a:buClr>
                <a:schemeClr val="dk1"/>
              </a:buClr>
              <a:buSzPts val="1100"/>
              <a:buFont typeface="Arial"/>
              <a:buNone/>
            </a:pPr>
            <a:r>
              <a:rPr lang="en" sz="1200" dirty="0">
                <a:latin typeface="Raleway Medium" panose="020B0603030101060003" pitchFamily="34" charset="0"/>
              </a:rPr>
              <a:t>Friendly,</a:t>
            </a:r>
          </a:p>
          <a:p>
            <a:pPr marL="234950" lvl="0" algn="l" rtl="0">
              <a:spcBef>
                <a:spcPts val="0"/>
              </a:spcBef>
              <a:spcAft>
                <a:spcPts val="0"/>
              </a:spcAft>
              <a:buClr>
                <a:schemeClr val="dk1"/>
              </a:buClr>
              <a:buSzPts val="1100"/>
              <a:buFont typeface="Arial"/>
              <a:buNone/>
            </a:pPr>
            <a:r>
              <a:rPr lang="en" sz="1200" dirty="0">
                <a:latin typeface="Raleway Medium" panose="020B0603030101060003" pitchFamily="34" charset="0"/>
              </a:rPr>
              <a:t>Courteous,</a:t>
            </a:r>
          </a:p>
          <a:p>
            <a:pPr marL="234950" lvl="0" algn="l" rtl="0">
              <a:spcBef>
                <a:spcPts val="0"/>
              </a:spcBef>
              <a:spcAft>
                <a:spcPts val="0"/>
              </a:spcAft>
              <a:buClr>
                <a:schemeClr val="dk1"/>
              </a:buClr>
              <a:buSzPts val="1100"/>
              <a:buFont typeface="Arial"/>
              <a:buNone/>
            </a:pPr>
            <a:r>
              <a:rPr lang="en" sz="1200" dirty="0">
                <a:latin typeface="Raleway Medium" panose="020B0603030101060003" pitchFamily="34" charset="0"/>
              </a:rPr>
              <a:t>Kind,</a:t>
            </a:r>
          </a:p>
          <a:p>
            <a:pPr marL="234950" lvl="0" algn="l" rtl="0">
              <a:spcBef>
                <a:spcPts val="0"/>
              </a:spcBef>
              <a:spcAft>
                <a:spcPts val="0"/>
              </a:spcAft>
              <a:buClr>
                <a:schemeClr val="dk1"/>
              </a:buClr>
              <a:buSzPts val="1100"/>
              <a:buFont typeface="Arial"/>
              <a:buNone/>
            </a:pPr>
            <a:r>
              <a:rPr lang="en" sz="1200" dirty="0">
                <a:latin typeface="Raleway Medium" panose="020B0603030101060003" pitchFamily="34" charset="0"/>
              </a:rPr>
              <a:t>Obedient,</a:t>
            </a:r>
          </a:p>
          <a:p>
            <a:pPr marL="234950" lvl="0" algn="l" rtl="0">
              <a:spcBef>
                <a:spcPts val="0"/>
              </a:spcBef>
              <a:spcAft>
                <a:spcPts val="0"/>
              </a:spcAft>
              <a:buClr>
                <a:schemeClr val="dk1"/>
              </a:buClr>
              <a:buSzPts val="1100"/>
              <a:buFont typeface="Arial"/>
              <a:buNone/>
            </a:pPr>
            <a:r>
              <a:rPr lang="en" sz="1200" dirty="0">
                <a:latin typeface="Raleway Medium" panose="020B0603030101060003" pitchFamily="34" charset="0"/>
              </a:rPr>
              <a:t>Cheerful,</a:t>
            </a:r>
          </a:p>
          <a:p>
            <a:pPr marL="234950" lvl="0" algn="l" rtl="0">
              <a:spcBef>
                <a:spcPts val="0"/>
              </a:spcBef>
              <a:spcAft>
                <a:spcPts val="0"/>
              </a:spcAft>
              <a:buClr>
                <a:schemeClr val="dk1"/>
              </a:buClr>
              <a:buSzPts val="1100"/>
              <a:buFont typeface="Arial"/>
              <a:buNone/>
            </a:pPr>
            <a:r>
              <a:rPr lang="en-US" sz="1200" dirty="0">
                <a:latin typeface="Raleway Medium" panose="020B0603030101060003" pitchFamily="34" charset="0"/>
              </a:rPr>
              <a:t>T</a:t>
            </a:r>
            <a:r>
              <a:rPr lang="en" sz="1200" dirty="0">
                <a:latin typeface="Raleway Medium" panose="020B0603030101060003" pitchFamily="34" charset="0"/>
              </a:rPr>
              <a:t>hrifty,</a:t>
            </a:r>
          </a:p>
          <a:p>
            <a:pPr marL="234950" lvl="0" algn="l" rtl="0">
              <a:spcBef>
                <a:spcPts val="0"/>
              </a:spcBef>
              <a:spcAft>
                <a:spcPts val="0"/>
              </a:spcAft>
              <a:buClr>
                <a:schemeClr val="dk1"/>
              </a:buClr>
              <a:buSzPts val="1100"/>
              <a:buFont typeface="Arial"/>
              <a:buNone/>
            </a:pPr>
            <a:r>
              <a:rPr lang="en" sz="1200" dirty="0">
                <a:latin typeface="Raleway Medium" panose="020B0603030101060003" pitchFamily="34" charset="0"/>
              </a:rPr>
              <a:t>Brave,</a:t>
            </a:r>
          </a:p>
          <a:p>
            <a:pPr marL="234950" lvl="0" algn="l" rtl="0">
              <a:spcBef>
                <a:spcPts val="0"/>
              </a:spcBef>
              <a:spcAft>
                <a:spcPts val="0"/>
              </a:spcAft>
              <a:buClr>
                <a:schemeClr val="dk1"/>
              </a:buClr>
              <a:buSzPts val="1100"/>
              <a:buFont typeface="Arial"/>
              <a:buNone/>
            </a:pPr>
            <a:r>
              <a:rPr lang="en" sz="1200" dirty="0">
                <a:latin typeface="Raleway Medium" panose="020B0603030101060003" pitchFamily="34" charset="0"/>
              </a:rPr>
              <a:t>Clean, and</a:t>
            </a:r>
            <a:endParaRPr sz="1200" dirty="0">
              <a:latin typeface="Raleway Medium" panose="020B0603030101060003" pitchFamily="34" charset="0"/>
            </a:endParaRPr>
          </a:p>
          <a:p>
            <a:pPr marL="234950" lvl="0" algn="l" rtl="0">
              <a:spcBef>
                <a:spcPts val="0"/>
              </a:spcBef>
              <a:spcAft>
                <a:spcPts val="0"/>
              </a:spcAft>
              <a:buNone/>
            </a:pPr>
            <a:r>
              <a:rPr lang="en" sz="1200" dirty="0">
                <a:latin typeface="Raleway Medium" panose="020B0603030101060003" pitchFamily="34" charset="0"/>
              </a:rPr>
              <a:t>Reverent.</a:t>
            </a:r>
            <a:endParaRPr sz="1200" dirty="0">
              <a:latin typeface="Raleway Medium" panose="020B0603030101060003" pitchFamily="34" charset="0"/>
            </a:endParaRPr>
          </a:p>
        </p:txBody>
      </p:sp>
      <p:sp>
        <p:nvSpPr>
          <p:cNvPr id="22" name="Google Shape;66;p14">
            <a:extLst>
              <a:ext uri="{FF2B5EF4-FFF2-40B4-BE49-F238E27FC236}">
                <a16:creationId xmlns:a16="http://schemas.microsoft.com/office/drawing/2014/main" id="{DD0B5E70-B956-45FF-9498-30173F504B92}"/>
              </a:ext>
            </a:extLst>
          </p:cNvPr>
          <p:cNvSpPr txBox="1"/>
          <p:nvPr/>
        </p:nvSpPr>
        <p:spPr>
          <a:xfrm>
            <a:off x="109501" y="5257801"/>
            <a:ext cx="3665700" cy="4432238"/>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sz="1200" b="1" dirty="0">
                <a:latin typeface="Raleway Medium" panose="020B0603030101060003" pitchFamily="34" charset="0"/>
              </a:rPr>
              <a:t>Scout Oath</a:t>
            </a:r>
            <a:endParaRPr sz="1200" b="1"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en" sz="1200" dirty="0">
                <a:latin typeface="Raleway Medium" panose="020B0603030101060003" pitchFamily="34" charset="0"/>
              </a:rPr>
              <a:t>On my honor I will do my best</a:t>
            </a:r>
            <a:endParaRPr sz="1200"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en" sz="1200" dirty="0">
                <a:latin typeface="Raleway Medium" panose="020B0603030101060003" pitchFamily="34" charset="0"/>
              </a:rPr>
              <a:t>To do my duty to God and my country</a:t>
            </a:r>
            <a:endParaRPr sz="1200"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en" sz="1200" dirty="0">
                <a:latin typeface="Raleway Medium" panose="020B0603030101060003" pitchFamily="34" charset="0"/>
              </a:rPr>
              <a:t>and to obey the Scout Law;</a:t>
            </a:r>
            <a:endParaRPr sz="1200"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en" sz="1200" dirty="0">
                <a:latin typeface="Raleway Medium" panose="020B0603030101060003" pitchFamily="34" charset="0"/>
              </a:rPr>
              <a:t>To help other people at all times;</a:t>
            </a:r>
            <a:endParaRPr sz="1200"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en" sz="1200" dirty="0">
                <a:latin typeface="Raleway Medium" panose="020B0603030101060003" pitchFamily="34" charset="0"/>
              </a:rPr>
              <a:t>To keep myself physically strong,</a:t>
            </a:r>
            <a:endParaRPr sz="1200"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en" sz="1200" dirty="0">
                <a:latin typeface="Raleway Medium" panose="020B0603030101060003" pitchFamily="34" charset="0"/>
              </a:rPr>
              <a:t>mentally awake, and morally straight.</a:t>
            </a:r>
            <a:endParaRPr sz="1200"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endParaRPr sz="1200"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en" sz="1200" b="1" dirty="0">
                <a:latin typeface="Raleway Medium" panose="020B0603030101060003" pitchFamily="34" charset="0"/>
              </a:rPr>
              <a:t>Scout Law</a:t>
            </a:r>
            <a:endParaRPr sz="1200" b="1" dirty="0">
              <a:latin typeface="Raleway Medium" panose="020B0603030101060003" pitchFamily="34" charset="0"/>
            </a:endParaRPr>
          </a:p>
          <a:p>
            <a:pPr marL="0" lvl="0" indent="0" algn="l" rtl="0">
              <a:spcBef>
                <a:spcPts val="0"/>
              </a:spcBef>
              <a:spcAft>
                <a:spcPts val="0"/>
              </a:spcAft>
              <a:buClr>
                <a:schemeClr val="dk1"/>
              </a:buClr>
              <a:buSzPts val="1100"/>
              <a:buFont typeface="Arial"/>
              <a:buNone/>
            </a:pPr>
            <a:r>
              <a:rPr lang="en" sz="1200" dirty="0">
                <a:latin typeface="Raleway Medium" panose="020B0603030101060003" pitchFamily="34" charset="0"/>
              </a:rPr>
              <a:t>A Scout is:</a:t>
            </a:r>
          </a:p>
          <a:p>
            <a:pPr marL="234950" lvl="0" algn="l" rtl="0">
              <a:spcBef>
                <a:spcPts val="0"/>
              </a:spcBef>
              <a:spcAft>
                <a:spcPts val="0"/>
              </a:spcAft>
              <a:buClr>
                <a:schemeClr val="dk1"/>
              </a:buClr>
              <a:buSzPts val="1100"/>
              <a:buFont typeface="Arial"/>
              <a:buNone/>
            </a:pPr>
            <a:r>
              <a:rPr lang="en" sz="1200" dirty="0">
                <a:latin typeface="Raleway Medium" panose="020B0603030101060003" pitchFamily="34" charset="0"/>
              </a:rPr>
              <a:t>Trustworthy,</a:t>
            </a:r>
          </a:p>
          <a:p>
            <a:pPr marL="234950" lvl="0" algn="l" rtl="0">
              <a:spcBef>
                <a:spcPts val="0"/>
              </a:spcBef>
              <a:spcAft>
                <a:spcPts val="0"/>
              </a:spcAft>
              <a:buClr>
                <a:schemeClr val="dk1"/>
              </a:buClr>
              <a:buSzPts val="1100"/>
              <a:buFont typeface="Arial"/>
              <a:buNone/>
            </a:pPr>
            <a:r>
              <a:rPr lang="en" sz="1200" dirty="0">
                <a:latin typeface="Raleway Medium" panose="020B0603030101060003" pitchFamily="34" charset="0"/>
              </a:rPr>
              <a:t>Loyal,</a:t>
            </a:r>
          </a:p>
          <a:p>
            <a:pPr marL="234950" lvl="0" algn="l" rtl="0">
              <a:spcBef>
                <a:spcPts val="0"/>
              </a:spcBef>
              <a:spcAft>
                <a:spcPts val="0"/>
              </a:spcAft>
              <a:buClr>
                <a:schemeClr val="dk1"/>
              </a:buClr>
              <a:buSzPts val="1100"/>
              <a:buFont typeface="Arial"/>
              <a:buNone/>
            </a:pPr>
            <a:r>
              <a:rPr lang="en" sz="1200" dirty="0">
                <a:latin typeface="Raleway Medium" panose="020B0603030101060003" pitchFamily="34" charset="0"/>
              </a:rPr>
              <a:t>Helpful,</a:t>
            </a:r>
          </a:p>
          <a:p>
            <a:pPr marL="234950" lvl="0" algn="l" rtl="0">
              <a:spcBef>
                <a:spcPts val="0"/>
              </a:spcBef>
              <a:spcAft>
                <a:spcPts val="0"/>
              </a:spcAft>
              <a:buClr>
                <a:schemeClr val="dk1"/>
              </a:buClr>
              <a:buSzPts val="1100"/>
              <a:buFont typeface="Arial"/>
              <a:buNone/>
            </a:pPr>
            <a:r>
              <a:rPr lang="en" sz="1200" dirty="0">
                <a:latin typeface="Raleway Medium" panose="020B0603030101060003" pitchFamily="34" charset="0"/>
              </a:rPr>
              <a:t>Friendly,</a:t>
            </a:r>
          </a:p>
          <a:p>
            <a:pPr marL="234950" lvl="0" algn="l" rtl="0">
              <a:spcBef>
                <a:spcPts val="0"/>
              </a:spcBef>
              <a:spcAft>
                <a:spcPts val="0"/>
              </a:spcAft>
              <a:buClr>
                <a:schemeClr val="dk1"/>
              </a:buClr>
              <a:buSzPts val="1100"/>
              <a:buFont typeface="Arial"/>
              <a:buNone/>
            </a:pPr>
            <a:r>
              <a:rPr lang="en" sz="1200" dirty="0">
                <a:latin typeface="Raleway Medium" panose="020B0603030101060003" pitchFamily="34" charset="0"/>
              </a:rPr>
              <a:t>Courteous,</a:t>
            </a:r>
          </a:p>
          <a:p>
            <a:pPr marL="234950" lvl="0" algn="l" rtl="0">
              <a:spcBef>
                <a:spcPts val="0"/>
              </a:spcBef>
              <a:spcAft>
                <a:spcPts val="0"/>
              </a:spcAft>
              <a:buClr>
                <a:schemeClr val="dk1"/>
              </a:buClr>
              <a:buSzPts val="1100"/>
              <a:buFont typeface="Arial"/>
              <a:buNone/>
            </a:pPr>
            <a:r>
              <a:rPr lang="en" sz="1200" dirty="0">
                <a:latin typeface="Raleway Medium" panose="020B0603030101060003" pitchFamily="34" charset="0"/>
              </a:rPr>
              <a:t>Kind,</a:t>
            </a:r>
          </a:p>
          <a:p>
            <a:pPr marL="234950" lvl="0" algn="l" rtl="0">
              <a:spcBef>
                <a:spcPts val="0"/>
              </a:spcBef>
              <a:spcAft>
                <a:spcPts val="0"/>
              </a:spcAft>
              <a:buClr>
                <a:schemeClr val="dk1"/>
              </a:buClr>
              <a:buSzPts val="1100"/>
              <a:buFont typeface="Arial"/>
              <a:buNone/>
            </a:pPr>
            <a:r>
              <a:rPr lang="en" sz="1200" dirty="0">
                <a:latin typeface="Raleway Medium" panose="020B0603030101060003" pitchFamily="34" charset="0"/>
              </a:rPr>
              <a:t>Obedient,</a:t>
            </a:r>
          </a:p>
          <a:p>
            <a:pPr marL="234950" lvl="0" algn="l" rtl="0">
              <a:spcBef>
                <a:spcPts val="0"/>
              </a:spcBef>
              <a:spcAft>
                <a:spcPts val="0"/>
              </a:spcAft>
              <a:buClr>
                <a:schemeClr val="dk1"/>
              </a:buClr>
              <a:buSzPts val="1100"/>
              <a:buFont typeface="Arial"/>
              <a:buNone/>
            </a:pPr>
            <a:r>
              <a:rPr lang="en" sz="1200" dirty="0">
                <a:latin typeface="Raleway Medium" panose="020B0603030101060003" pitchFamily="34" charset="0"/>
              </a:rPr>
              <a:t>Cheerful,</a:t>
            </a:r>
          </a:p>
          <a:p>
            <a:pPr marL="234950" lvl="0" algn="l" rtl="0">
              <a:spcBef>
                <a:spcPts val="0"/>
              </a:spcBef>
              <a:spcAft>
                <a:spcPts val="0"/>
              </a:spcAft>
              <a:buClr>
                <a:schemeClr val="dk1"/>
              </a:buClr>
              <a:buSzPts val="1100"/>
              <a:buFont typeface="Arial"/>
              <a:buNone/>
            </a:pPr>
            <a:r>
              <a:rPr lang="en-US" sz="1200" dirty="0">
                <a:latin typeface="Raleway Medium" panose="020B0603030101060003" pitchFamily="34" charset="0"/>
              </a:rPr>
              <a:t>T</a:t>
            </a:r>
            <a:r>
              <a:rPr lang="en" sz="1200" dirty="0">
                <a:latin typeface="Raleway Medium" panose="020B0603030101060003" pitchFamily="34" charset="0"/>
              </a:rPr>
              <a:t>hrifty,</a:t>
            </a:r>
          </a:p>
          <a:p>
            <a:pPr marL="234950" lvl="0" algn="l" rtl="0">
              <a:spcBef>
                <a:spcPts val="0"/>
              </a:spcBef>
              <a:spcAft>
                <a:spcPts val="0"/>
              </a:spcAft>
              <a:buClr>
                <a:schemeClr val="dk1"/>
              </a:buClr>
              <a:buSzPts val="1100"/>
              <a:buFont typeface="Arial"/>
              <a:buNone/>
            </a:pPr>
            <a:r>
              <a:rPr lang="en" sz="1200" dirty="0">
                <a:latin typeface="Raleway Medium" panose="020B0603030101060003" pitchFamily="34" charset="0"/>
              </a:rPr>
              <a:t>Brave,</a:t>
            </a:r>
          </a:p>
          <a:p>
            <a:pPr marL="234950" lvl="0" algn="l" rtl="0">
              <a:spcBef>
                <a:spcPts val="0"/>
              </a:spcBef>
              <a:spcAft>
                <a:spcPts val="0"/>
              </a:spcAft>
              <a:buClr>
                <a:schemeClr val="dk1"/>
              </a:buClr>
              <a:buSzPts val="1100"/>
              <a:buFont typeface="Arial"/>
              <a:buNone/>
            </a:pPr>
            <a:r>
              <a:rPr lang="en" sz="1200" dirty="0">
                <a:latin typeface="Raleway Medium" panose="020B0603030101060003" pitchFamily="34" charset="0"/>
              </a:rPr>
              <a:t>Clean, and</a:t>
            </a:r>
            <a:endParaRPr sz="1200" dirty="0">
              <a:latin typeface="Raleway Medium" panose="020B0603030101060003" pitchFamily="34" charset="0"/>
            </a:endParaRPr>
          </a:p>
          <a:p>
            <a:pPr marL="234950" lvl="0" algn="l" rtl="0">
              <a:spcBef>
                <a:spcPts val="0"/>
              </a:spcBef>
              <a:spcAft>
                <a:spcPts val="0"/>
              </a:spcAft>
              <a:buNone/>
            </a:pPr>
            <a:r>
              <a:rPr lang="en" sz="1200" dirty="0">
                <a:latin typeface="Raleway Medium" panose="020B0603030101060003" pitchFamily="34" charset="0"/>
              </a:rPr>
              <a:t>Reverent.</a:t>
            </a:r>
            <a:endParaRPr sz="1200" dirty="0">
              <a:latin typeface="Raleway Medium" panose="020B0603030101060003" pitchFamily="34" charset="0"/>
            </a:endParaRPr>
          </a:p>
        </p:txBody>
      </p:sp>
      <p:sp>
        <p:nvSpPr>
          <p:cNvPr id="23" name="Google Shape;138;p19">
            <a:extLst>
              <a:ext uri="{FF2B5EF4-FFF2-40B4-BE49-F238E27FC236}">
                <a16:creationId xmlns:a16="http://schemas.microsoft.com/office/drawing/2014/main" id="{6FAB2B7C-6BB4-4E41-A08D-08174ABE9322}"/>
              </a:ext>
            </a:extLst>
          </p:cNvPr>
          <p:cNvSpPr txBox="1"/>
          <p:nvPr/>
        </p:nvSpPr>
        <p:spPr>
          <a:xfrm>
            <a:off x="4106700" y="294168"/>
            <a:ext cx="3665700" cy="4108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600" b="1" dirty="0">
                <a:latin typeface="Raleway Medium" panose="020B0603030101060003" pitchFamily="34" charset="0"/>
              </a:rPr>
              <a:t>Scout Vespers</a:t>
            </a:r>
            <a:endParaRPr sz="1600" b="1" dirty="0">
              <a:latin typeface="Raleway Medium" panose="020B0603030101060003" pitchFamily="34" charset="0"/>
            </a:endParaRPr>
          </a:p>
          <a:p>
            <a:pPr marL="0" lvl="0" indent="0" algn="l" rtl="0">
              <a:spcBef>
                <a:spcPts val="0"/>
              </a:spcBef>
              <a:spcAft>
                <a:spcPts val="0"/>
              </a:spcAft>
              <a:buNone/>
            </a:pPr>
            <a:endParaRPr lang="en" sz="1600" dirty="0">
              <a:latin typeface="Raleway Medium" panose="020B0603030101060003" pitchFamily="34" charset="0"/>
            </a:endParaRPr>
          </a:p>
          <a:p>
            <a:pPr marL="0" lvl="0" indent="0" algn="l" rtl="0">
              <a:spcBef>
                <a:spcPts val="0"/>
              </a:spcBef>
              <a:spcAft>
                <a:spcPts val="0"/>
              </a:spcAft>
              <a:buNone/>
            </a:pPr>
            <a:r>
              <a:rPr lang="en" sz="1600" dirty="0">
                <a:latin typeface="Raleway Medium" panose="020B0603030101060003" pitchFamily="34" charset="0"/>
              </a:rPr>
              <a:t>Softly falls the light of day,</a:t>
            </a:r>
            <a:endParaRPr sz="1600" dirty="0">
              <a:latin typeface="Raleway Medium" panose="020B0603030101060003" pitchFamily="34" charset="0"/>
            </a:endParaRPr>
          </a:p>
          <a:p>
            <a:pPr marL="0" lvl="0" indent="0" algn="l" rtl="0">
              <a:spcBef>
                <a:spcPts val="0"/>
              </a:spcBef>
              <a:spcAft>
                <a:spcPts val="0"/>
              </a:spcAft>
              <a:buNone/>
            </a:pPr>
            <a:r>
              <a:rPr lang="en" sz="1600" dirty="0">
                <a:latin typeface="Raleway Medium" panose="020B0603030101060003" pitchFamily="34" charset="0"/>
              </a:rPr>
              <a:t>As our campfire fades away.</a:t>
            </a:r>
            <a:endParaRPr sz="1600" dirty="0">
              <a:latin typeface="Raleway Medium" panose="020B0603030101060003" pitchFamily="34" charset="0"/>
            </a:endParaRPr>
          </a:p>
          <a:p>
            <a:pPr marL="0" lvl="0" indent="0" algn="l" rtl="0">
              <a:spcBef>
                <a:spcPts val="0"/>
              </a:spcBef>
              <a:spcAft>
                <a:spcPts val="0"/>
              </a:spcAft>
              <a:buNone/>
            </a:pPr>
            <a:r>
              <a:rPr lang="en" sz="1600" dirty="0">
                <a:latin typeface="Raleway Medium" panose="020B0603030101060003" pitchFamily="34" charset="0"/>
              </a:rPr>
              <a:t>Silently each Scout should ask,</a:t>
            </a:r>
            <a:endParaRPr sz="1600" dirty="0">
              <a:latin typeface="Raleway Medium" panose="020B0603030101060003" pitchFamily="34" charset="0"/>
            </a:endParaRPr>
          </a:p>
          <a:p>
            <a:pPr marL="0" lvl="0" indent="0" algn="l" rtl="0">
              <a:spcBef>
                <a:spcPts val="0"/>
              </a:spcBef>
              <a:spcAft>
                <a:spcPts val="0"/>
              </a:spcAft>
              <a:buNone/>
            </a:pPr>
            <a:r>
              <a:rPr lang="en" sz="1600" dirty="0">
                <a:latin typeface="Raleway Medium" panose="020B0603030101060003" pitchFamily="34" charset="0"/>
              </a:rPr>
              <a:t>Have I done my daily task?</a:t>
            </a:r>
          </a:p>
          <a:p>
            <a:pPr marL="0" lvl="0" indent="0" algn="l" rtl="0">
              <a:spcBef>
                <a:spcPts val="0"/>
              </a:spcBef>
              <a:spcAft>
                <a:spcPts val="0"/>
              </a:spcAft>
              <a:buNone/>
            </a:pPr>
            <a:endParaRPr sz="1600" dirty="0">
              <a:latin typeface="Raleway Medium" panose="020B0603030101060003" pitchFamily="34" charset="0"/>
            </a:endParaRPr>
          </a:p>
          <a:p>
            <a:pPr marL="0" lvl="0" indent="0" algn="l" rtl="0">
              <a:spcBef>
                <a:spcPts val="0"/>
              </a:spcBef>
              <a:spcAft>
                <a:spcPts val="0"/>
              </a:spcAft>
              <a:buNone/>
            </a:pPr>
            <a:r>
              <a:rPr lang="en" sz="1600" dirty="0">
                <a:latin typeface="Raleway Medium" panose="020B0603030101060003" pitchFamily="34" charset="0"/>
              </a:rPr>
              <a:t>Have I kept my honor bright?</a:t>
            </a:r>
            <a:endParaRPr sz="1600" dirty="0">
              <a:latin typeface="Raleway Medium" panose="020B0603030101060003" pitchFamily="34" charset="0"/>
            </a:endParaRPr>
          </a:p>
          <a:p>
            <a:pPr marL="0" lvl="0" indent="0" algn="l" rtl="0">
              <a:spcBef>
                <a:spcPts val="0"/>
              </a:spcBef>
              <a:spcAft>
                <a:spcPts val="0"/>
              </a:spcAft>
              <a:buNone/>
            </a:pPr>
            <a:r>
              <a:rPr lang="en" sz="1600" dirty="0">
                <a:latin typeface="Raleway Medium" panose="020B0603030101060003" pitchFamily="34" charset="0"/>
              </a:rPr>
              <a:t>Can I guiltless sleep tonight?</a:t>
            </a:r>
            <a:endParaRPr sz="1600" dirty="0">
              <a:latin typeface="Raleway Medium" panose="020B0603030101060003" pitchFamily="34" charset="0"/>
            </a:endParaRPr>
          </a:p>
          <a:p>
            <a:pPr marL="0" lvl="0" indent="0" algn="l" rtl="0">
              <a:spcBef>
                <a:spcPts val="0"/>
              </a:spcBef>
              <a:spcAft>
                <a:spcPts val="0"/>
              </a:spcAft>
              <a:buNone/>
            </a:pPr>
            <a:r>
              <a:rPr lang="en" sz="1600" dirty="0">
                <a:latin typeface="Raleway Medium" panose="020B0603030101060003" pitchFamily="34" charset="0"/>
              </a:rPr>
              <a:t>Have I done and have I dared,</a:t>
            </a:r>
            <a:endParaRPr sz="1600" dirty="0">
              <a:latin typeface="Raleway Medium" panose="020B0603030101060003" pitchFamily="34" charset="0"/>
            </a:endParaRPr>
          </a:p>
          <a:p>
            <a:pPr marL="0" lvl="0" indent="0" algn="l" rtl="0">
              <a:spcBef>
                <a:spcPts val="0"/>
              </a:spcBef>
              <a:spcAft>
                <a:spcPts val="0"/>
              </a:spcAft>
              <a:buNone/>
            </a:pPr>
            <a:r>
              <a:rPr lang="en" sz="1600" dirty="0">
                <a:latin typeface="Raleway Medium" panose="020B0603030101060003" pitchFamily="34" charset="0"/>
              </a:rPr>
              <a:t>Everything to Be Prepared?</a:t>
            </a:r>
            <a:endParaRPr sz="1600" dirty="0">
              <a:latin typeface="Raleway Medium" panose="020B0603030101060003" pitchFamily="34" charset="0"/>
            </a:endParaRPr>
          </a:p>
        </p:txBody>
      </p:sp>
      <p:sp>
        <p:nvSpPr>
          <p:cNvPr id="24" name="Google Shape;138;p19">
            <a:extLst>
              <a:ext uri="{FF2B5EF4-FFF2-40B4-BE49-F238E27FC236}">
                <a16:creationId xmlns:a16="http://schemas.microsoft.com/office/drawing/2014/main" id="{947B0417-3264-4525-9215-E0A98326B0C3}"/>
              </a:ext>
            </a:extLst>
          </p:cNvPr>
          <p:cNvSpPr txBox="1"/>
          <p:nvPr/>
        </p:nvSpPr>
        <p:spPr>
          <a:xfrm>
            <a:off x="4106700" y="5257801"/>
            <a:ext cx="3665700" cy="4108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600" b="1" dirty="0">
                <a:latin typeface="Raleway Medium" panose="020B0603030101060003" pitchFamily="34" charset="0"/>
              </a:rPr>
              <a:t>Scout Vespers</a:t>
            </a:r>
            <a:endParaRPr sz="1600" b="1" dirty="0">
              <a:latin typeface="Raleway Medium" panose="020B0603030101060003" pitchFamily="34" charset="0"/>
            </a:endParaRPr>
          </a:p>
          <a:p>
            <a:pPr marL="0" lvl="0" indent="0" algn="l" rtl="0">
              <a:spcBef>
                <a:spcPts val="0"/>
              </a:spcBef>
              <a:spcAft>
                <a:spcPts val="0"/>
              </a:spcAft>
              <a:buNone/>
            </a:pPr>
            <a:endParaRPr lang="en" sz="1600" dirty="0">
              <a:latin typeface="Raleway Medium" panose="020B0603030101060003" pitchFamily="34" charset="0"/>
            </a:endParaRPr>
          </a:p>
          <a:p>
            <a:pPr marL="0" lvl="0" indent="0" algn="l" rtl="0">
              <a:spcBef>
                <a:spcPts val="0"/>
              </a:spcBef>
              <a:spcAft>
                <a:spcPts val="0"/>
              </a:spcAft>
              <a:buNone/>
            </a:pPr>
            <a:r>
              <a:rPr lang="en" sz="1600" dirty="0">
                <a:latin typeface="Raleway Medium" panose="020B0603030101060003" pitchFamily="34" charset="0"/>
              </a:rPr>
              <a:t>Softly falls the light of day,</a:t>
            </a:r>
            <a:endParaRPr sz="1600" dirty="0">
              <a:latin typeface="Raleway Medium" panose="020B0603030101060003" pitchFamily="34" charset="0"/>
            </a:endParaRPr>
          </a:p>
          <a:p>
            <a:pPr marL="0" lvl="0" indent="0" algn="l" rtl="0">
              <a:spcBef>
                <a:spcPts val="0"/>
              </a:spcBef>
              <a:spcAft>
                <a:spcPts val="0"/>
              </a:spcAft>
              <a:buNone/>
            </a:pPr>
            <a:r>
              <a:rPr lang="en" sz="1600" dirty="0">
                <a:latin typeface="Raleway Medium" panose="020B0603030101060003" pitchFamily="34" charset="0"/>
              </a:rPr>
              <a:t>As our campfire fades away.</a:t>
            </a:r>
            <a:endParaRPr sz="1600" dirty="0">
              <a:latin typeface="Raleway Medium" panose="020B0603030101060003" pitchFamily="34" charset="0"/>
            </a:endParaRPr>
          </a:p>
          <a:p>
            <a:pPr marL="0" lvl="0" indent="0" algn="l" rtl="0">
              <a:spcBef>
                <a:spcPts val="0"/>
              </a:spcBef>
              <a:spcAft>
                <a:spcPts val="0"/>
              </a:spcAft>
              <a:buNone/>
            </a:pPr>
            <a:r>
              <a:rPr lang="en" sz="1600" dirty="0">
                <a:latin typeface="Raleway Medium" panose="020B0603030101060003" pitchFamily="34" charset="0"/>
              </a:rPr>
              <a:t>Silently each Scout should ask,</a:t>
            </a:r>
            <a:endParaRPr sz="1600" dirty="0">
              <a:latin typeface="Raleway Medium" panose="020B0603030101060003" pitchFamily="34" charset="0"/>
            </a:endParaRPr>
          </a:p>
          <a:p>
            <a:pPr marL="0" lvl="0" indent="0" algn="l" rtl="0">
              <a:spcBef>
                <a:spcPts val="0"/>
              </a:spcBef>
              <a:spcAft>
                <a:spcPts val="0"/>
              </a:spcAft>
              <a:buNone/>
            </a:pPr>
            <a:r>
              <a:rPr lang="en" sz="1600" dirty="0">
                <a:latin typeface="Raleway Medium" panose="020B0603030101060003" pitchFamily="34" charset="0"/>
              </a:rPr>
              <a:t>Have I done my daily task?</a:t>
            </a:r>
          </a:p>
          <a:p>
            <a:pPr marL="0" lvl="0" indent="0" algn="l" rtl="0">
              <a:spcBef>
                <a:spcPts val="0"/>
              </a:spcBef>
              <a:spcAft>
                <a:spcPts val="0"/>
              </a:spcAft>
              <a:buNone/>
            </a:pPr>
            <a:endParaRPr sz="1600" dirty="0">
              <a:latin typeface="Raleway Medium" panose="020B0603030101060003" pitchFamily="34" charset="0"/>
            </a:endParaRPr>
          </a:p>
          <a:p>
            <a:pPr marL="0" lvl="0" indent="0" algn="l" rtl="0">
              <a:spcBef>
                <a:spcPts val="0"/>
              </a:spcBef>
              <a:spcAft>
                <a:spcPts val="0"/>
              </a:spcAft>
              <a:buNone/>
            </a:pPr>
            <a:r>
              <a:rPr lang="en" sz="1600" dirty="0">
                <a:latin typeface="Raleway Medium" panose="020B0603030101060003" pitchFamily="34" charset="0"/>
              </a:rPr>
              <a:t>Have I kept my honor bright?</a:t>
            </a:r>
            <a:endParaRPr sz="1600" dirty="0">
              <a:latin typeface="Raleway Medium" panose="020B0603030101060003" pitchFamily="34" charset="0"/>
            </a:endParaRPr>
          </a:p>
          <a:p>
            <a:pPr marL="0" lvl="0" indent="0" algn="l" rtl="0">
              <a:spcBef>
                <a:spcPts val="0"/>
              </a:spcBef>
              <a:spcAft>
                <a:spcPts val="0"/>
              </a:spcAft>
              <a:buNone/>
            </a:pPr>
            <a:r>
              <a:rPr lang="en" sz="1600" dirty="0">
                <a:latin typeface="Raleway Medium" panose="020B0603030101060003" pitchFamily="34" charset="0"/>
              </a:rPr>
              <a:t>Can I guiltless sleep tonight?</a:t>
            </a:r>
            <a:endParaRPr sz="1600" dirty="0">
              <a:latin typeface="Raleway Medium" panose="020B0603030101060003" pitchFamily="34" charset="0"/>
            </a:endParaRPr>
          </a:p>
          <a:p>
            <a:pPr marL="0" lvl="0" indent="0" algn="l" rtl="0">
              <a:spcBef>
                <a:spcPts val="0"/>
              </a:spcBef>
              <a:spcAft>
                <a:spcPts val="0"/>
              </a:spcAft>
              <a:buNone/>
            </a:pPr>
            <a:r>
              <a:rPr lang="en" sz="1600" dirty="0">
                <a:latin typeface="Raleway Medium" panose="020B0603030101060003" pitchFamily="34" charset="0"/>
              </a:rPr>
              <a:t>Have I done and have I dared,</a:t>
            </a:r>
            <a:endParaRPr sz="1600" dirty="0">
              <a:latin typeface="Raleway Medium" panose="020B0603030101060003" pitchFamily="34" charset="0"/>
            </a:endParaRPr>
          </a:p>
          <a:p>
            <a:pPr marL="0" lvl="0" indent="0" algn="l" rtl="0">
              <a:spcBef>
                <a:spcPts val="0"/>
              </a:spcBef>
              <a:spcAft>
                <a:spcPts val="0"/>
              </a:spcAft>
              <a:buNone/>
            </a:pPr>
            <a:r>
              <a:rPr lang="en" sz="1600" dirty="0">
                <a:latin typeface="Raleway Medium" panose="020B0603030101060003" pitchFamily="34" charset="0"/>
              </a:rPr>
              <a:t>Everything to Be Prepared?</a:t>
            </a:r>
            <a:endParaRPr sz="1600" dirty="0">
              <a:latin typeface="Raleway Medium" panose="020B0603030101060003"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66" name="Google Shape;166;p21"/>
          <p:cNvSpPr txBox="1"/>
          <p:nvPr/>
        </p:nvSpPr>
        <p:spPr>
          <a:xfrm>
            <a:off x="109500" y="347151"/>
            <a:ext cx="3665700" cy="4108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vi-VN" b="1" dirty="0">
                <a:latin typeface="Raleway Medium" panose="020B0603030101060003" pitchFamily="34" charset="0"/>
              </a:rPr>
              <a:t>Nhảy Lửa</a:t>
            </a:r>
            <a:r>
              <a:rPr lang="en-US" b="1" dirty="0">
                <a:latin typeface="Raleway Medium" panose="020B0603030101060003" pitchFamily="34" charset="0"/>
              </a:rPr>
              <a:t> (Campfire Dance)</a:t>
            </a:r>
          </a:p>
          <a:p>
            <a:pPr marL="0" lvl="0" indent="0" algn="l" rtl="0">
              <a:spcBef>
                <a:spcPts val="0"/>
              </a:spcBef>
              <a:spcAft>
                <a:spcPts val="0"/>
              </a:spcAft>
              <a:buNone/>
            </a:pPr>
            <a:r>
              <a:rPr lang="vi-VN" dirty="0">
                <a:latin typeface="Raleway Medium" panose="020B0603030101060003" pitchFamily="34" charset="0"/>
              </a:rPr>
              <a:t>Anh em ta mau cố chất cây khô vào đây đốt chung.</a:t>
            </a:r>
            <a:endParaRPr lang="en-US" dirty="0">
              <a:latin typeface="Raleway Medium" panose="020B0603030101060003" pitchFamily="34" charset="0"/>
            </a:endParaRPr>
          </a:p>
          <a:p>
            <a:pPr marL="0" lvl="0" indent="0" algn="l" rtl="0">
              <a:spcBef>
                <a:spcPts val="0"/>
              </a:spcBef>
              <a:spcAft>
                <a:spcPts val="0"/>
              </a:spcAft>
              <a:buNone/>
            </a:pPr>
            <a:r>
              <a:rPr lang="vi-VN" dirty="0">
                <a:latin typeface="Raleway Medium" panose="020B0603030101060003" pitchFamily="34" charset="0"/>
              </a:rPr>
              <a:t>Đêm khuya nghe tiếng tí tách cây khô nổ vang giữa rừng. </a:t>
            </a:r>
            <a:endParaRPr lang="en-US" dirty="0">
              <a:latin typeface="Raleway Medium" panose="020B0603030101060003" pitchFamily="34" charset="0"/>
            </a:endParaRPr>
          </a:p>
          <a:p>
            <a:pPr marL="0" lvl="0" indent="0" algn="l" rtl="0">
              <a:spcBef>
                <a:spcPts val="0"/>
              </a:spcBef>
              <a:spcAft>
                <a:spcPts val="0"/>
              </a:spcAft>
              <a:buNone/>
            </a:pPr>
            <a:r>
              <a:rPr lang="vi-VN" dirty="0">
                <a:latin typeface="Raleway Medium" panose="020B0603030101060003" pitchFamily="34" charset="0"/>
              </a:rPr>
              <a:t>Giang tay nhau đứng vòng quanh lửa hồng. </a:t>
            </a:r>
            <a:endParaRPr lang="en-US" dirty="0">
              <a:latin typeface="Raleway Medium" panose="020B0603030101060003" pitchFamily="34" charset="0"/>
            </a:endParaRPr>
          </a:p>
          <a:p>
            <a:pPr marL="0" lvl="0" indent="0" algn="l" rtl="0">
              <a:spcBef>
                <a:spcPts val="0"/>
              </a:spcBef>
              <a:spcAft>
                <a:spcPts val="0"/>
              </a:spcAft>
              <a:buNone/>
            </a:pPr>
            <a:r>
              <a:rPr lang="vi-VN" dirty="0">
                <a:latin typeface="Raleway Medium" panose="020B0603030101060003" pitchFamily="34" charset="0"/>
              </a:rPr>
              <a:t>Trông khói xanh trong đêm bốc cao. </a:t>
            </a:r>
            <a:endParaRPr lang="en-US" dirty="0">
              <a:latin typeface="Raleway Medium" panose="020B0603030101060003" pitchFamily="34" charset="0"/>
            </a:endParaRPr>
          </a:p>
          <a:p>
            <a:pPr marL="0" lvl="0" indent="0" algn="l" rtl="0">
              <a:spcBef>
                <a:spcPts val="0"/>
              </a:spcBef>
              <a:spcAft>
                <a:spcPts val="0"/>
              </a:spcAft>
              <a:buNone/>
            </a:pPr>
            <a:r>
              <a:rPr lang="vi-VN" dirty="0">
                <a:latin typeface="Raleway Medium" panose="020B0603030101060003" pitchFamily="34" charset="0"/>
              </a:rPr>
              <a:t>Cùng cầm tay hát vang lừng, ta chúc lửa thêm sáng tươi xua tan bóng đêm. </a:t>
            </a:r>
            <a:endParaRPr lang="en-US" dirty="0">
              <a:latin typeface="Raleway Medium" panose="020B0603030101060003" pitchFamily="34" charset="0"/>
            </a:endParaRPr>
          </a:p>
          <a:p>
            <a:pPr marL="0" lvl="0" indent="0" algn="l" rtl="0">
              <a:spcBef>
                <a:spcPts val="0"/>
              </a:spcBef>
              <a:spcAft>
                <a:spcPts val="0"/>
              </a:spcAft>
              <a:buNone/>
            </a:pPr>
            <a:r>
              <a:rPr lang="vi-VN" dirty="0">
                <a:latin typeface="Raleway Medium" panose="020B0603030101060003" pitchFamily="34" charset="0"/>
              </a:rPr>
              <a:t>Anh em ta đùa vui ca hát. </a:t>
            </a:r>
            <a:endParaRPr lang="en-US" dirty="0">
              <a:latin typeface="Raleway Medium" panose="020B0603030101060003" pitchFamily="34" charset="0"/>
            </a:endParaRPr>
          </a:p>
          <a:p>
            <a:pPr marL="0" lvl="0" indent="0" algn="l" rtl="0">
              <a:spcBef>
                <a:spcPts val="0"/>
              </a:spcBef>
              <a:spcAft>
                <a:spcPts val="0"/>
              </a:spcAft>
              <a:buNone/>
            </a:pPr>
            <a:r>
              <a:rPr lang="vi-VN" dirty="0">
                <a:latin typeface="Raleway Medium" panose="020B0603030101060003" pitchFamily="34" charset="0"/>
              </a:rPr>
              <a:t>Hát cho đời vui vui thật vui. </a:t>
            </a:r>
            <a:endParaRPr lang="en-US" dirty="0">
              <a:latin typeface="Raleway Medium" panose="020B0603030101060003" pitchFamily="34" charset="0"/>
            </a:endParaRPr>
          </a:p>
        </p:txBody>
      </p:sp>
      <p:cxnSp>
        <p:nvCxnSpPr>
          <p:cNvPr id="12" name="Google Shape;56;p13"/>
          <p:cNvCxnSpPr/>
          <p:nvPr/>
        </p:nvCxnSpPr>
        <p:spPr>
          <a:xfrm>
            <a:off x="3886200" y="0"/>
            <a:ext cx="0" cy="10058400"/>
          </a:xfrm>
          <a:prstGeom prst="straightConnector1">
            <a:avLst/>
          </a:prstGeom>
          <a:noFill/>
          <a:ln w="9525" cap="flat" cmpd="sng">
            <a:solidFill>
              <a:schemeClr val="bg1">
                <a:lumMod val="75000"/>
              </a:schemeClr>
            </a:solidFill>
            <a:prstDash val="solid"/>
            <a:round/>
            <a:headEnd type="none" w="med" len="med"/>
            <a:tailEnd type="none" w="med" len="med"/>
          </a:ln>
        </p:spPr>
      </p:cxnSp>
      <p:cxnSp>
        <p:nvCxnSpPr>
          <p:cNvPr id="13" name="Google Shape;57;p13"/>
          <p:cNvCxnSpPr/>
          <p:nvPr/>
        </p:nvCxnSpPr>
        <p:spPr>
          <a:xfrm>
            <a:off x="0" y="5029200"/>
            <a:ext cx="7772400" cy="0"/>
          </a:xfrm>
          <a:prstGeom prst="straightConnector1">
            <a:avLst/>
          </a:prstGeom>
          <a:noFill/>
          <a:ln w="9525" cap="flat" cmpd="sng">
            <a:solidFill>
              <a:schemeClr val="bg1">
                <a:lumMod val="75000"/>
              </a:schemeClr>
            </a:solidFill>
            <a:prstDash val="solid"/>
            <a:round/>
            <a:headEnd type="none" w="med" len="med"/>
            <a:tailEnd type="none" w="med" len="med"/>
          </a:ln>
        </p:spPr>
      </p:cxnSp>
      <p:sp>
        <p:nvSpPr>
          <p:cNvPr id="14" name="Google Shape;78;p15"/>
          <p:cNvSpPr txBox="1"/>
          <p:nvPr/>
        </p:nvSpPr>
        <p:spPr>
          <a:xfrm>
            <a:off x="228600" y="4565700"/>
            <a:ext cx="457200" cy="234900"/>
          </a:xfrm>
          <a:prstGeom prst="rect">
            <a:avLst/>
          </a:prstGeom>
          <a:noFill/>
          <a:ln>
            <a:noFill/>
          </a:ln>
        </p:spPr>
        <p:txBody>
          <a:bodyPr spcFirstLastPara="1" wrap="square" lIns="0" tIns="0" rIns="0" bIns="0" anchor="b" anchorCtr="0">
            <a:noAutofit/>
          </a:bodyPr>
          <a:lstStyle/>
          <a:p>
            <a:pPr marL="0" lvl="0" indent="0" rtl="0">
              <a:spcBef>
                <a:spcPts val="0"/>
              </a:spcBef>
              <a:spcAft>
                <a:spcPts val="0"/>
              </a:spcAft>
              <a:buNone/>
            </a:pPr>
            <a:r>
              <a:rPr lang="en" sz="1200" dirty="0">
                <a:latin typeface="Raleway Medium" panose="020B0603030101060003" pitchFamily="34" charset="0"/>
              </a:rPr>
              <a:t>28</a:t>
            </a:r>
            <a:endParaRPr sz="1200" dirty="0">
              <a:latin typeface="Raleway Medium" panose="020B0603030101060003" pitchFamily="34" charset="0"/>
            </a:endParaRPr>
          </a:p>
        </p:txBody>
      </p:sp>
      <p:sp>
        <p:nvSpPr>
          <p:cNvPr id="15" name="Google Shape;79;p15"/>
          <p:cNvSpPr txBox="1"/>
          <p:nvPr/>
        </p:nvSpPr>
        <p:spPr>
          <a:xfrm>
            <a:off x="7086600" y="4565700"/>
            <a:ext cx="457200" cy="234900"/>
          </a:xfrm>
          <a:prstGeom prst="rect">
            <a:avLst/>
          </a:prstGeom>
          <a:noFill/>
          <a:ln>
            <a:noFill/>
          </a:ln>
        </p:spPr>
        <p:txBody>
          <a:bodyPr spcFirstLastPara="1" wrap="square" lIns="0" tIns="0" rIns="0" bIns="0" anchor="b" anchorCtr="0">
            <a:noAutofit/>
          </a:bodyPr>
          <a:lstStyle/>
          <a:p>
            <a:pPr marL="0" lvl="0" indent="0" algn="r" rtl="0">
              <a:spcBef>
                <a:spcPts val="0"/>
              </a:spcBef>
              <a:spcAft>
                <a:spcPts val="0"/>
              </a:spcAft>
              <a:buNone/>
            </a:pPr>
            <a:r>
              <a:rPr lang="en" sz="1200" dirty="0">
                <a:latin typeface="Raleway Medium" panose="020B0603030101060003" pitchFamily="34" charset="0"/>
              </a:rPr>
              <a:t>5</a:t>
            </a:r>
            <a:endParaRPr sz="1200" dirty="0">
              <a:latin typeface="Raleway Medium" panose="020B0603030101060003" pitchFamily="34" charset="0"/>
            </a:endParaRPr>
          </a:p>
        </p:txBody>
      </p:sp>
      <p:sp>
        <p:nvSpPr>
          <p:cNvPr id="16" name="Google Shape;78;p15"/>
          <p:cNvSpPr txBox="1"/>
          <p:nvPr/>
        </p:nvSpPr>
        <p:spPr>
          <a:xfrm>
            <a:off x="228600" y="9588600"/>
            <a:ext cx="457200" cy="234900"/>
          </a:xfrm>
          <a:prstGeom prst="rect">
            <a:avLst/>
          </a:prstGeom>
          <a:noFill/>
          <a:ln>
            <a:noFill/>
          </a:ln>
        </p:spPr>
        <p:txBody>
          <a:bodyPr spcFirstLastPara="1" wrap="square" lIns="0" tIns="0" rIns="0" bIns="0" anchor="b" anchorCtr="0">
            <a:noAutofit/>
          </a:bodyPr>
          <a:lstStyle/>
          <a:p>
            <a:pPr marL="0" lvl="0" indent="0" rtl="0">
              <a:spcBef>
                <a:spcPts val="0"/>
              </a:spcBef>
              <a:spcAft>
                <a:spcPts val="0"/>
              </a:spcAft>
              <a:buNone/>
            </a:pPr>
            <a:r>
              <a:rPr lang="en" sz="1200" dirty="0">
                <a:latin typeface="Raleway Medium" panose="020B0603030101060003" pitchFamily="34" charset="0"/>
              </a:rPr>
              <a:t>28</a:t>
            </a:r>
            <a:endParaRPr sz="1200" dirty="0">
              <a:latin typeface="Raleway Medium" panose="020B0603030101060003" pitchFamily="34" charset="0"/>
            </a:endParaRPr>
          </a:p>
        </p:txBody>
      </p:sp>
      <p:sp>
        <p:nvSpPr>
          <p:cNvPr id="17" name="Google Shape;79;p15"/>
          <p:cNvSpPr txBox="1"/>
          <p:nvPr/>
        </p:nvSpPr>
        <p:spPr>
          <a:xfrm>
            <a:off x="7086600" y="9588600"/>
            <a:ext cx="457200" cy="234900"/>
          </a:xfrm>
          <a:prstGeom prst="rect">
            <a:avLst/>
          </a:prstGeom>
          <a:noFill/>
          <a:ln>
            <a:noFill/>
          </a:ln>
        </p:spPr>
        <p:txBody>
          <a:bodyPr spcFirstLastPara="1" wrap="square" lIns="0" tIns="0" rIns="0" bIns="0" anchor="b" anchorCtr="0">
            <a:noAutofit/>
          </a:bodyPr>
          <a:lstStyle/>
          <a:p>
            <a:pPr marL="0" lvl="0" indent="0" algn="r" rtl="0">
              <a:spcBef>
                <a:spcPts val="0"/>
              </a:spcBef>
              <a:spcAft>
                <a:spcPts val="0"/>
              </a:spcAft>
              <a:buNone/>
            </a:pPr>
            <a:r>
              <a:rPr lang="en" sz="1200" dirty="0">
                <a:latin typeface="Raleway Medium" panose="020B0603030101060003" pitchFamily="34" charset="0"/>
              </a:rPr>
              <a:t> 5</a:t>
            </a:r>
            <a:endParaRPr sz="1200" dirty="0">
              <a:latin typeface="Raleway Medium" panose="020B0603030101060003" pitchFamily="34" charset="0"/>
            </a:endParaRPr>
          </a:p>
        </p:txBody>
      </p:sp>
      <p:sp>
        <p:nvSpPr>
          <p:cNvPr id="18" name="Google Shape;68;p14">
            <a:extLst>
              <a:ext uri="{FF2B5EF4-FFF2-40B4-BE49-F238E27FC236}">
                <a16:creationId xmlns:a16="http://schemas.microsoft.com/office/drawing/2014/main" id="{0C452162-0DF2-42A5-A99D-C757771DB707}"/>
              </a:ext>
            </a:extLst>
          </p:cNvPr>
          <p:cNvSpPr txBox="1"/>
          <p:nvPr/>
        </p:nvSpPr>
        <p:spPr>
          <a:xfrm>
            <a:off x="3922850" y="0"/>
            <a:ext cx="3740050" cy="4340400"/>
          </a:xfrm>
          <a:prstGeom prst="rect">
            <a:avLst/>
          </a:prstGeom>
          <a:noFill/>
          <a:ln>
            <a:noFill/>
          </a:ln>
        </p:spPr>
        <p:txBody>
          <a:bodyPr spcFirstLastPara="1" wrap="square" lIns="91425" tIns="91425" rIns="91425" bIns="91425" anchor="t" anchorCtr="0">
            <a:noAutofit/>
          </a:bodyPr>
          <a:lstStyle/>
          <a:p>
            <a:pPr marL="0" marR="0">
              <a:lnSpc>
                <a:spcPct val="115000"/>
              </a:lnSpc>
              <a:spcBef>
                <a:spcPts val="2300"/>
              </a:spcBef>
              <a:spcAft>
                <a:spcPts val="0"/>
              </a:spcAft>
            </a:pPr>
            <a:r>
              <a:rPr lang="en-US" sz="1200" b="1" dirty="0">
                <a:solidFill>
                  <a:srgbClr val="000000"/>
                </a:solidFill>
                <a:effectLst/>
                <a:latin typeface="Raleway Medium" pitchFamily="2" charset="0"/>
                <a:ea typeface="Arial" panose="020B0604020202020204" pitchFamily="34" charset="0"/>
              </a:rPr>
              <a:t>Ba </a:t>
            </a:r>
            <a:r>
              <a:rPr lang="en-US" sz="1200" b="1" dirty="0" err="1">
                <a:solidFill>
                  <a:srgbClr val="000000"/>
                </a:solidFill>
                <a:effectLst/>
                <a:latin typeface="Raleway Medium" pitchFamily="2" charset="0"/>
                <a:ea typeface="Arial" panose="020B0604020202020204" pitchFamily="34" charset="0"/>
              </a:rPr>
              <a:t>Lời</a:t>
            </a:r>
            <a:r>
              <a:rPr lang="en-US" sz="1200" b="1" dirty="0">
                <a:solidFill>
                  <a:srgbClr val="000000"/>
                </a:solidFill>
                <a:effectLst/>
                <a:latin typeface="Raleway Medium" pitchFamily="2" charset="0"/>
                <a:ea typeface="Arial" panose="020B0604020202020204" pitchFamily="34" charset="0"/>
              </a:rPr>
              <a:t> </a:t>
            </a:r>
            <a:r>
              <a:rPr lang="en-US" sz="1200" b="1" dirty="0" err="1">
                <a:solidFill>
                  <a:srgbClr val="000000"/>
                </a:solidFill>
                <a:effectLst/>
                <a:latin typeface="Raleway Medium" pitchFamily="2" charset="0"/>
                <a:ea typeface="Arial" panose="020B0604020202020204" pitchFamily="34" charset="0"/>
              </a:rPr>
              <a:t>hứa</a:t>
            </a:r>
            <a:r>
              <a:rPr lang="en-US" sz="1200" b="1" dirty="0">
                <a:solidFill>
                  <a:srgbClr val="000000"/>
                </a:solidFill>
                <a:effectLst/>
                <a:latin typeface="Raleway Medium" pitchFamily="2" charset="0"/>
                <a:ea typeface="Arial" panose="020B0604020202020204" pitchFamily="34" charset="0"/>
              </a:rPr>
              <a:t> </a:t>
            </a:r>
            <a:r>
              <a:rPr lang="en-US" sz="1200" b="1" dirty="0" err="1">
                <a:solidFill>
                  <a:srgbClr val="000000"/>
                </a:solidFill>
                <a:effectLst/>
                <a:latin typeface="Raleway Medium" pitchFamily="2" charset="0"/>
                <a:ea typeface="Arial" panose="020B0604020202020204" pitchFamily="34" charset="0"/>
              </a:rPr>
              <a:t>Hướng</a:t>
            </a:r>
            <a:r>
              <a:rPr lang="en-US" sz="1200" b="1" dirty="0">
                <a:solidFill>
                  <a:srgbClr val="000000"/>
                </a:solidFill>
                <a:effectLst/>
                <a:latin typeface="Raleway Medium" pitchFamily="2" charset="0"/>
                <a:ea typeface="Arial" panose="020B0604020202020204" pitchFamily="34" charset="0"/>
              </a:rPr>
              <a:t> </a:t>
            </a:r>
            <a:r>
              <a:rPr lang="en-US" sz="1200" b="1" dirty="0" err="1">
                <a:solidFill>
                  <a:srgbClr val="000000"/>
                </a:solidFill>
                <a:effectLst/>
                <a:latin typeface="Raleway Medium" pitchFamily="2" charset="0"/>
                <a:ea typeface="Arial" panose="020B0604020202020204" pitchFamily="34" charset="0"/>
              </a:rPr>
              <a:t>Đạo</a:t>
            </a:r>
            <a:r>
              <a:rPr lang="en-US" sz="1200" b="1" dirty="0">
                <a:solidFill>
                  <a:srgbClr val="000000"/>
                </a:solidFill>
                <a:effectLst/>
                <a:latin typeface="Raleway Medium" pitchFamily="2" charset="0"/>
                <a:ea typeface="Arial" panose="020B0604020202020204" pitchFamily="34" charset="0"/>
              </a:rPr>
              <a:t> (Vietnamese Scout Oath) </a:t>
            </a:r>
            <a:endParaRPr lang="en-US" sz="1200" dirty="0">
              <a:effectLst/>
              <a:latin typeface="Raleway Medium" pitchFamily="2" charset="0"/>
              <a:ea typeface="Arial" panose="020B0604020202020204" pitchFamily="34" charset="0"/>
            </a:endParaRPr>
          </a:p>
          <a:p>
            <a:r>
              <a:rPr lang="en-US" sz="1200" dirty="0" err="1">
                <a:solidFill>
                  <a:srgbClr val="000000"/>
                </a:solidFill>
                <a:effectLst/>
                <a:latin typeface="Raleway Medium" pitchFamily="2" charset="0"/>
                <a:ea typeface="Arial" panose="020B0604020202020204" pitchFamily="34" charset="0"/>
              </a:rPr>
              <a:t>Tôi</a:t>
            </a:r>
            <a:r>
              <a:rPr lang="en-US" sz="1200" dirty="0">
                <a:solidFill>
                  <a:srgbClr val="000000"/>
                </a:solidFill>
                <a:effectLst/>
                <a:latin typeface="Raleway Medium" pitchFamily="2" charset="0"/>
                <a:ea typeface="Arial" panose="020B0604020202020204" pitchFamily="34" charset="0"/>
              </a:rPr>
              <a:t> </a:t>
            </a:r>
            <a:r>
              <a:rPr lang="en-US" sz="1200" dirty="0" err="1">
                <a:solidFill>
                  <a:srgbClr val="000000"/>
                </a:solidFill>
                <a:effectLst/>
                <a:latin typeface="Raleway Medium" pitchFamily="2" charset="0"/>
                <a:ea typeface="Arial" panose="020B0604020202020204" pitchFamily="34" charset="0"/>
              </a:rPr>
              <a:t>xin</a:t>
            </a:r>
            <a:r>
              <a:rPr lang="en-US" sz="1200" dirty="0">
                <a:solidFill>
                  <a:srgbClr val="000000"/>
                </a:solidFill>
                <a:effectLst/>
                <a:latin typeface="Raleway Medium" pitchFamily="2" charset="0"/>
                <a:ea typeface="Arial" panose="020B0604020202020204" pitchFamily="34" charset="0"/>
              </a:rPr>
              <a:t> </a:t>
            </a:r>
            <a:r>
              <a:rPr lang="en-US" sz="1200" dirty="0" err="1">
                <a:solidFill>
                  <a:srgbClr val="000000"/>
                </a:solidFill>
                <a:effectLst/>
                <a:latin typeface="Raleway Medium" pitchFamily="2" charset="0"/>
                <a:ea typeface="Arial" panose="020B0604020202020204" pitchFamily="34" charset="0"/>
              </a:rPr>
              <a:t>lấy</a:t>
            </a:r>
            <a:r>
              <a:rPr lang="en-US" sz="1200" dirty="0">
                <a:solidFill>
                  <a:srgbClr val="000000"/>
                </a:solidFill>
                <a:effectLst/>
                <a:latin typeface="Raleway Medium" pitchFamily="2" charset="0"/>
                <a:ea typeface="Arial" panose="020B0604020202020204" pitchFamily="34" charset="0"/>
              </a:rPr>
              <a:t> </a:t>
            </a:r>
            <a:r>
              <a:rPr lang="en-US" sz="1200" dirty="0" err="1">
                <a:solidFill>
                  <a:srgbClr val="000000"/>
                </a:solidFill>
                <a:effectLst/>
                <a:latin typeface="Raleway Medium" pitchFamily="2" charset="0"/>
                <a:ea typeface="Arial" panose="020B0604020202020204" pitchFamily="34" charset="0"/>
              </a:rPr>
              <a:t>danh</a:t>
            </a:r>
            <a:r>
              <a:rPr lang="en-US" sz="1200" dirty="0">
                <a:solidFill>
                  <a:srgbClr val="000000"/>
                </a:solidFill>
                <a:effectLst/>
                <a:latin typeface="Raleway Medium" pitchFamily="2" charset="0"/>
                <a:ea typeface="Arial" panose="020B0604020202020204" pitchFamily="34" charset="0"/>
              </a:rPr>
              <a:t> </a:t>
            </a:r>
            <a:r>
              <a:rPr lang="en-US" sz="1200" dirty="0" err="1">
                <a:solidFill>
                  <a:srgbClr val="000000"/>
                </a:solidFill>
                <a:effectLst/>
                <a:latin typeface="Raleway Medium" pitchFamily="2" charset="0"/>
                <a:ea typeface="Arial" panose="020B0604020202020204" pitchFamily="34" charset="0"/>
              </a:rPr>
              <a:t>dự</a:t>
            </a:r>
            <a:r>
              <a:rPr lang="en-US" sz="1200" dirty="0">
                <a:solidFill>
                  <a:srgbClr val="000000"/>
                </a:solidFill>
                <a:effectLst/>
                <a:latin typeface="Raleway Medium" pitchFamily="2" charset="0"/>
                <a:ea typeface="Arial" panose="020B0604020202020204" pitchFamily="34" charset="0"/>
              </a:rPr>
              <a:t>, </a:t>
            </a:r>
          </a:p>
          <a:p>
            <a:r>
              <a:rPr lang="en-US" sz="1200" dirty="0" err="1">
                <a:solidFill>
                  <a:srgbClr val="000000"/>
                </a:solidFill>
                <a:effectLst/>
                <a:latin typeface="Raleway Medium" pitchFamily="2" charset="0"/>
                <a:ea typeface="Arial" panose="020B0604020202020204" pitchFamily="34" charset="0"/>
              </a:rPr>
              <a:t>hứa</a:t>
            </a:r>
            <a:r>
              <a:rPr lang="en-US" sz="1200" dirty="0">
                <a:solidFill>
                  <a:srgbClr val="000000"/>
                </a:solidFill>
                <a:effectLst/>
                <a:latin typeface="Raleway Medium" pitchFamily="2" charset="0"/>
                <a:ea typeface="Arial" panose="020B0604020202020204" pitchFamily="34" charset="0"/>
              </a:rPr>
              <a:t> </a:t>
            </a:r>
            <a:r>
              <a:rPr lang="en-US" sz="1200" dirty="0" err="1">
                <a:latin typeface="Raleway Medium" pitchFamily="2" charset="0"/>
                <a:ea typeface="Arial" panose="020B0604020202020204" pitchFamily="34" charset="0"/>
              </a:rPr>
              <a:t>c</a:t>
            </a:r>
            <a:r>
              <a:rPr lang="en-US" sz="1200" dirty="0" err="1">
                <a:solidFill>
                  <a:srgbClr val="000000"/>
                </a:solidFill>
                <a:effectLst/>
                <a:latin typeface="Raleway Medium" pitchFamily="2" charset="0"/>
                <a:ea typeface="Arial" panose="020B0604020202020204" pitchFamily="34" charset="0"/>
              </a:rPr>
              <a:t>ố</a:t>
            </a:r>
            <a:r>
              <a:rPr lang="en-US" sz="1200" dirty="0">
                <a:solidFill>
                  <a:srgbClr val="000000"/>
                </a:solidFill>
                <a:effectLst/>
                <a:latin typeface="Raleway Medium" pitchFamily="2" charset="0"/>
                <a:ea typeface="Arial" panose="020B0604020202020204" pitchFamily="34" charset="0"/>
              </a:rPr>
              <a:t> </a:t>
            </a:r>
            <a:r>
              <a:rPr lang="en-US" sz="1200" dirty="0" err="1">
                <a:solidFill>
                  <a:srgbClr val="000000"/>
                </a:solidFill>
                <a:effectLst/>
                <a:latin typeface="Raleway Medium" pitchFamily="2" charset="0"/>
                <a:ea typeface="Arial" panose="020B0604020202020204" pitchFamily="34" charset="0"/>
              </a:rPr>
              <a:t>gắng</a:t>
            </a:r>
            <a:r>
              <a:rPr lang="en-US" sz="1200" dirty="0">
                <a:solidFill>
                  <a:srgbClr val="000000"/>
                </a:solidFill>
                <a:effectLst/>
                <a:latin typeface="Raleway Medium" pitchFamily="2" charset="0"/>
                <a:ea typeface="Arial" panose="020B0604020202020204" pitchFamily="34" charset="0"/>
              </a:rPr>
              <a:t> </a:t>
            </a:r>
            <a:r>
              <a:rPr lang="en-US" sz="1200" dirty="0" err="1">
                <a:solidFill>
                  <a:srgbClr val="000000"/>
                </a:solidFill>
                <a:effectLst/>
                <a:latin typeface="Raleway Medium" pitchFamily="2" charset="0"/>
                <a:ea typeface="Arial" panose="020B0604020202020204" pitchFamily="34" charset="0"/>
              </a:rPr>
              <a:t>hết</a:t>
            </a:r>
            <a:r>
              <a:rPr lang="en-US" sz="1200" dirty="0">
                <a:solidFill>
                  <a:srgbClr val="000000"/>
                </a:solidFill>
                <a:effectLst/>
                <a:latin typeface="Raleway Medium" pitchFamily="2" charset="0"/>
                <a:ea typeface="Arial" panose="020B0604020202020204" pitchFamily="34" charset="0"/>
              </a:rPr>
              <a:t> </a:t>
            </a:r>
            <a:r>
              <a:rPr lang="en-US" sz="1200" dirty="0" err="1">
                <a:solidFill>
                  <a:srgbClr val="000000"/>
                </a:solidFill>
                <a:effectLst/>
                <a:latin typeface="Raleway Medium" pitchFamily="2" charset="0"/>
                <a:ea typeface="Arial" panose="020B0604020202020204" pitchFamily="34" charset="0"/>
              </a:rPr>
              <a:t>sức</a:t>
            </a:r>
            <a:r>
              <a:rPr lang="en-US" sz="1200" dirty="0">
                <a:solidFill>
                  <a:srgbClr val="000000"/>
                </a:solidFill>
                <a:effectLst/>
                <a:latin typeface="Raleway Medium" pitchFamily="2" charset="0"/>
                <a:ea typeface="Arial" panose="020B0604020202020204" pitchFamily="34" charset="0"/>
              </a:rPr>
              <a:t>, </a:t>
            </a:r>
            <a:br>
              <a:rPr lang="en-US" sz="1200" dirty="0">
                <a:solidFill>
                  <a:srgbClr val="000000"/>
                </a:solidFill>
                <a:effectLst/>
                <a:latin typeface="Raleway Medium" pitchFamily="2" charset="0"/>
                <a:ea typeface="Arial" panose="020B0604020202020204" pitchFamily="34" charset="0"/>
              </a:rPr>
            </a:br>
            <a:r>
              <a:rPr lang="en-US" sz="1200" dirty="0" err="1">
                <a:solidFill>
                  <a:srgbClr val="000000"/>
                </a:solidFill>
                <a:effectLst/>
                <a:latin typeface="Raleway Medium" pitchFamily="2" charset="0"/>
                <a:ea typeface="Arial" panose="020B0604020202020204" pitchFamily="34" charset="0"/>
              </a:rPr>
              <a:t>làm</a:t>
            </a:r>
            <a:r>
              <a:rPr lang="en-US" sz="1200" dirty="0">
                <a:solidFill>
                  <a:srgbClr val="000000"/>
                </a:solidFill>
                <a:effectLst/>
                <a:latin typeface="Raleway Medium" pitchFamily="2" charset="0"/>
                <a:ea typeface="Arial" panose="020B0604020202020204" pitchFamily="34" charset="0"/>
              </a:rPr>
              <a:t> </a:t>
            </a:r>
            <a:r>
              <a:rPr lang="en-US" sz="1200" dirty="0" err="1">
                <a:solidFill>
                  <a:srgbClr val="000000"/>
                </a:solidFill>
                <a:effectLst/>
                <a:latin typeface="Raleway Medium" pitchFamily="2" charset="0"/>
                <a:ea typeface="Arial" panose="020B0604020202020204" pitchFamily="34" charset="0"/>
              </a:rPr>
              <a:t>tròn</a:t>
            </a:r>
            <a:r>
              <a:rPr lang="en-US" sz="1200" dirty="0">
                <a:solidFill>
                  <a:srgbClr val="000000"/>
                </a:solidFill>
                <a:effectLst/>
                <a:latin typeface="Raleway Medium" pitchFamily="2" charset="0"/>
                <a:ea typeface="Arial" panose="020B0604020202020204" pitchFamily="34" charset="0"/>
              </a:rPr>
              <a:t> </a:t>
            </a:r>
            <a:r>
              <a:rPr lang="en-US" sz="1200" dirty="0" err="1">
                <a:solidFill>
                  <a:srgbClr val="000000"/>
                </a:solidFill>
                <a:effectLst/>
                <a:latin typeface="Raleway Medium" pitchFamily="2" charset="0"/>
                <a:ea typeface="Arial" panose="020B0604020202020204" pitchFamily="34" charset="0"/>
              </a:rPr>
              <a:t>bổn</a:t>
            </a:r>
            <a:r>
              <a:rPr lang="en-US" sz="1200" dirty="0">
                <a:solidFill>
                  <a:srgbClr val="000000"/>
                </a:solidFill>
                <a:effectLst/>
                <a:latin typeface="Raleway Medium" pitchFamily="2" charset="0"/>
                <a:ea typeface="Arial" panose="020B0604020202020204" pitchFamily="34" charset="0"/>
              </a:rPr>
              <a:t> </a:t>
            </a:r>
            <a:r>
              <a:rPr lang="en-US" sz="1200" dirty="0" err="1">
                <a:solidFill>
                  <a:srgbClr val="000000"/>
                </a:solidFill>
                <a:effectLst/>
                <a:latin typeface="Raleway Medium" pitchFamily="2" charset="0"/>
                <a:ea typeface="Arial" panose="020B0604020202020204" pitchFamily="34" charset="0"/>
              </a:rPr>
              <a:t>phận</a:t>
            </a:r>
            <a:r>
              <a:rPr lang="en-US" sz="1200" dirty="0">
                <a:solidFill>
                  <a:srgbClr val="000000"/>
                </a:solidFill>
                <a:effectLst/>
                <a:latin typeface="Raleway Medium" pitchFamily="2" charset="0"/>
                <a:ea typeface="Arial" panose="020B0604020202020204" pitchFamily="34" charset="0"/>
              </a:rPr>
              <a:t> </a:t>
            </a:r>
            <a:r>
              <a:rPr lang="en-US" sz="1200" dirty="0" err="1">
                <a:solidFill>
                  <a:srgbClr val="000000"/>
                </a:solidFill>
                <a:effectLst/>
                <a:latin typeface="Raleway Medium" pitchFamily="2" charset="0"/>
                <a:ea typeface="Arial" panose="020B0604020202020204" pitchFamily="34" charset="0"/>
              </a:rPr>
              <a:t>đối</a:t>
            </a:r>
            <a:r>
              <a:rPr lang="en-US" sz="1200" dirty="0">
                <a:solidFill>
                  <a:srgbClr val="000000"/>
                </a:solidFill>
                <a:effectLst/>
                <a:latin typeface="Raleway Medium" pitchFamily="2" charset="0"/>
                <a:ea typeface="Arial" panose="020B0604020202020204" pitchFamily="34" charset="0"/>
              </a:rPr>
              <a:t> </a:t>
            </a:r>
            <a:r>
              <a:rPr lang="en-US" sz="1200" dirty="0" err="1">
                <a:solidFill>
                  <a:srgbClr val="000000"/>
                </a:solidFill>
                <a:effectLst/>
                <a:latin typeface="Raleway Medium" pitchFamily="2" charset="0"/>
                <a:ea typeface="Arial" panose="020B0604020202020204" pitchFamily="34" charset="0"/>
              </a:rPr>
              <a:t>với</a:t>
            </a:r>
            <a:r>
              <a:rPr lang="en-US" sz="1200" dirty="0">
                <a:solidFill>
                  <a:srgbClr val="000000"/>
                </a:solidFill>
                <a:effectLst/>
                <a:latin typeface="Raleway Medium" pitchFamily="2" charset="0"/>
                <a:ea typeface="Arial" panose="020B0604020202020204" pitchFamily="34" charset="0"/>
              </a:rPr>
              <a:t> </a:t>
            </a:r>
            <a:r>
              <a:rPr lang="en-US" sz="1200" dirty="0" err="1">
                <a:solidFill>
                  <a:srgbClr val="000000"/>
                </a:solidFill>
                <a:effectLst/>
                <a:latin typeface="Raleway Medium" pitchFamily="2" charset="0"/>
                <a:ea typeface="Arial" panose="020B0604020202020204" pitchFamily="34" charset="0"/>
              </a:rPr>
              <a:t>tín</a:t>
            </a:r>
            <a:r>
              <a:rPr lang="en-US" sz="1200" dirty="0">
                <a:solidFill>
                  <a:srgbClr val="000000"/>
                </a:solidFill>
                <a:effectLst/>
                <a:latin typeface="Raleway Medium" pitchFamily="2" charset="0"/>
                <a:ea typeface="Arial" panose="020B0604020202020204" pitchFamily="34" charset="0"/>
              </a:rPr>
              <a:t> </a:t>
            </a:r>
            <a:r>
              <a:rPr lang="en-US" sz="1200" dirty="0" err="1">
                <a:solidFill>
                  <a:srgbClr val="000000"/>
                </a:solidFill>
                <a:effectLst/>
                <a:latin typeface="Raleway Medium" pitchFamily="2" charset="0"/>
                <a:ea typeface="Arial" panose="020B0604020202020204" pitchFamily="34" charset="0"/>
              </a:rPr>
              <a:t>ngưỡng</a:t>
            </a:r>
            <a:r>
              <a:rPr lang="en-US" sz="1200" dirty="0">
                <a:solidFill>
                  <a:srgbClr val="000000"/>
                </a:solidFill>
                <a:effectLst/>
                <a:latin typeface="Raleway Medium" pitchFamily="2" charset="0"/>
                <a:ea typeface="Arial" panose="020B0604020202020204" pitchFamily="34" charset="0"/>
              </a:rPr>
              <a:t> </a:t>
            </a:r>
            <a:r>
              <a:rPr lang="en-US" sz="1200" dirty="0" err="1">
                <a:solidFill>
                  <a:srgbClr val="000000"/>
                </a:solidFill>
                <a:effectLst/>
                <a:latin typeface="Raleway Medium" pitchFamily="2" charset="0"/>
                <a:ea typeface="Arial" panose="020B0604020202020204" pitchFamily="34" charset="0"/>
              </a:rPr>
              <a:t>tâm</a:t>
            </a:r>
            <a:r>
              <a:rPr lang="en-US" sz="1200" dirty="0">
                <a:solidFill>
                  <a:srgbClr val="000000"/>
                </a:solidFill>
                <a:effectLst/>
                <a:latin typeface="Raleway Medium" pitchFamily="2" charset="0"/>
                <a:ea typeface="Arial" panose="020B0604020202020204" pitchFamily="34" charset="0"/>
              </a:rPr>
              <a:t> </a:t>
            </a:r>
            <a:r>
              <a:rPr lang="en-US" sz="1200" dirty="0" err="1">
                <a:solidFill>
                  <a:srgbClr val="000000"/>
                </a:solidFill>
                <a:effectLst/>
                <a:latin typeface="Raleway Medium" pitchFamily="2" charset="0"/>
                <a:ea typeface="Arial" panose="020B0604020202020204" pitchFamily="34" charset="0"/>
              </a:rPr>
              <a:t>linh</a:t>
            </a:r>
            <a:r>
              <a:rPr lang="en-US" sz="1200" dirty="0">
                <a:solidFill>
                  <a:srgbClr val="000000"/>
                </a:solidFill>
                <a:effectLst/>
                <a:latin typeface="Raleway Medium" pitchFamily="2" charset="0"/>
                <a:ea typeface="Arial" panose="020B0604020202020204" pitchFamily="34" charset="0"/>
              </a:rPr>
              <a:t>, </a:t>
            </a:r>
            <a:br>
              <a:rPr lang="en-US" sz="1200" dirty="0">
                <a:solidFill>
                  <a:srgbClr val="000000"/>
                </a:solidFill>
                <a:effectLst/>
                <a:latin typeface="Raleway Medium" pitchFamily="2" charset="0"/>
                <a:ea typeface="Arial" panose="020B0604020202020204" pitchFamily="34" charset="0"/>
              </a:rPr>
            </a:br>
            <a:r>
              <a:rPr lang="en-US" sz="1200" dirty="0" err="1">
                <a:solidFill>
                  <a:srgbClr val="000000"/>
                </a:solidFill>
                <a:effectLst/>
                <a:latin typeface="Raleway Medium" pitchFamily="2" charset="0"/>
                <a:ea typeface="Arial" panose="020B0604020202020204" pitchFamily="34" charset="0"/>
              </a:rPr>
              <a:t>tổ</a:t>
            </a:r>
            <a:r>
              <a:rPr lang="en-US" sz="1200" dirty="0">
                <a:solidFill>
                  <a:srgbClr val="000000"/>
                </a:solidFill>
                <a:effectLst/>
                <a:latin typeface="Raleway Medium" pitchFamily="2" charset="0"/>
                <a:ea typeface="Arial" panose="020B0604020202020204" pitchFamily="34" charset="0"/>
              </a:rPr>
              <a:t> </a:t>
            </a:r>
            <a:r>
              <a:rPr lang="en-US" sz="1200" dirty="0" err="1">
                <a:solidFill>
                  <a:srgbClr val="000000"/>
                </a:solidFill>
                <a:effectLst/>
                <a:latin typeface="Raleway Medium" pitchFamily="2" charset="0"/>
                <a:ea typeface="Arial" panose="020B0604020202020204" pitchFamily="34" charset="0"/>
              </a:rPr>
              <a:t>quốc</a:t>
            </a:r>
            <a:r>
              <a:rPr lang="en-US" sz="1200" dirty="0">
                <a:solidFill>
                  <a:srgbClr val="000000"/>
                </a:solidFill>
                <a:effectLst/>
                <a:latin typeface="Raleway Medium" pitchFamily="2" charset="0"/>
                <a:ea typeface="Arial" panose="020B0604020202020204" pitchFamily="34" charset="0"/>
              </a:rPr>
              <a:t> </a:t>
            </a:r>
            <a:r>
              <a:rPr lang="en-US" sz="1200" dirty="0" err="1">
                <a:solidFill>
                  <a:srgbClr val="000000"/>
                </a:solidFill>
                <a:effectLst/>
                <a:latin typeface="Raleway Medium" pitchFamily="2" charset="0"/>
                <a:ea typeface="Arial" panose="020B0604020202020204" pitchFamily="34" charset="0"/>
              </a:rPr>
              <a:t>và</a:t>
            </a:r>
            <a:r>
              <a:rPr lang="en-US" sz="1200" dirty="0">
                <a:solidFill>
                  <a:srgbClr val="000000"/>
                </a:solidFill>
                <a:effectLst/>
                <a:latin typeface="Raleway Medium" pitchFamily="2" charset="0"/>
                <a:ea typeface="Arial" panose="020B0604020202020204" pitchFamily="34" charset="0"/>
              </a:rPr>
              <a:t> </a:t>
            </a:r>
            <a:r>
              <a:rPr lang="en-US" sz="1200" dirty="0" err="1">
                <a:solidFill>
                  <a:srgbClr val="000000"/>
                </a:solidFill>
                <a:effectLst/>
                <a:latin typeface="Raleway Medium" pitchFamily="2" charset="0"/>
                <a:ea typeface="Arial" panose="020B0604020202020204" pitchFamily="34" charset="0"/>
              </a:rPr>
              <a:t>quốc</a:t>
            </a:r>
            <a:r>
              <a:rPr lang="en-US" sz="1200" dirty="0">
                <a:solidFill>
                  <a:srgbClr val="000000"/>
                </a:solidFill>
                <a:effectLst/>
                <a:latin typeface="Raleway Medium" pitchFamily="2" charset="0"/>
                <a:ea typeface="Arial" panose="020B0604020202020204" pitchFamily="34" charset="0"/>
              </a:rPr>
              <a:t> </a:t>
            </a:r>
            <a:r>
              <a:rPr lang="en-US" sz="1200" dirty="0" err="1">
                <a:solidFill>
                  <a:srgbClr val="000000"/>
                </a:solidFill>
                <a:effectLst/>
                <a:latin typeface="Raleway Medium" pitchFamily="2" charset="0"/>
                <a:ea typeface="Arial" panose="020B0604020202020204" pitchFamily="34" charset="0"/>
              </a:rPr>
              <a:t>gia</a:t>
            </a:r>
            <a:r>
              <a:rPr lang="en-US" sz="1200" dirty="0">
                <a:solidFill>
                  <a:srgbClr val="000000"/>
                </a:solidFill>
                <a:effectLst/>
                <a:latin typeface="Raleway Medium" pitchFamily="2" charset="0"/>
                <a:ea typeface="Arial" panose="020B0604020202020204" pitchFamily="34" charset="0"/>
              </a:rPr>
              <a:t> </a:t>
            </a:r>
            <a:r>
              <a:rPr lang="en-US" sz="1200" dirty="0" err="1">
                <a:solidFill>
                  <a:srgbClr val="000000"/>
                </a:solidFill>
                <a:effectLst/>
                <a:latin typeface="Raleway Medium" pitchFamily="2" charset="0"/>
                <a:ea typeface="Arial" panose="020B0604020202020204" pitchFamily="34" charset="0"/>
              </a:rPr>
              <a:t>tôi</a:t>
            </a:r>
            <a:br>
              <a:rPr lang="en-US" sz="1200" dirty="0">
                <a:solidFill>
                  <a:srgbClr val="000000"/>
                </a:solidFill>
                <a:effectLst/>
                <a:latin typeface="Raleway Medium" pitchFamily="2" charset="0"/>
                <a:ea typeface="Arial" panose="020B0604020202020204" pitchFamily="34" charset="0"/>
              </a:rPr>
            </a:br>
            <a:r>
              <a:rPr lang="en-US" sz="1200" dirty="0" err="1">
                <a:solidFill>
                  <a:srgbClr val="000000"/>
                </a:solidFill>
                <a:effectLst/>
                <a:latin typeface="Raleway Medium" pitchFamily="2" charset="0"/>
                <a:ea typeface="Arial" panose="020B0604020202020204" pitchFamily="34" charset="0"/>
              </a:rPr>
              <a:t>Giúp</a:t>
            </a:r>
            <a:r>
              <a:rPr lang="en-US" sz="1200" dirty="0">
                <a:solidFill>
                  <a:srgbClr val="000000"/>
                </a:solidFill>
                <a:effectLst/>
                <a:latin typeface="Raleway Medium" pitchFamily="2" charset="0"/>
                <a:ea typeface="Arial" panose="020B0604020202020204" pitchFamily="34" charset="0"/>
              </a:rPr>
              <a:t> </a:t>
            </a:r>
            <a:r>
              <a:rPr lang="en-US" sz="1200" dirty="0" err="1">
                <a:solidFill>
                  <a:srgbClr val="000000"/>
                </a:solidFill>
                <a:effectLst/>
                <a:latin typeface="Raleway Medium" pitchFamily="2" charset="0"/>
                <a:ea typeface="Arial" panose="020B0604020202020204" pitchFamily="34" charset="0"/>
              </a:rPr>
              <a:t>ích</a:t>
            </a:r>
            <a:r>
              <a:rPr lang="en-US" sz="1200" dirty="0">
                <a:solidFill>
                  <a:srgbClr val="000000"/>
                </a:solidFill>
                <a:effectLst/>
                <a:latin typeface="Raleway Medium" pitchFamily="2" charset="0"/>
                <a:ea typeface="Arial" panose="020B0604020202020204" pitchFamily="34" charset="0"/>
              </a:rPr>
              <a:t> </a:t>
            </a:r>
            <a:r>
              <a:rPr lang="en-US" sz="1200" dirty="0" err="1">
                <a:solidFill>
                  <a:srgbClr val="000000"/>
                </a:solidFill>
                <a:effectLst/>
                <a:latin typeface="Raleway Medium" pitchFamily="2" charset="0"/>
                <a:ea typeface="Arial" panose="020B0604020202020204" pitchFamily="34" charset="0"/>
              </a:rPr>
              <a:t>mọi</a:t>
            </a:r>
            <a:r>
              <a:rPr lang="en-US" sz="1200" dirty="0">
                <a:solidFill>
                  <a:srgbClr val="000000"/>
                </a:solidFill>
                <a:effectLst/>
                <a:latin typeface="Raleway Medium" pitchFamily="2" charset="0"/>
                <a:ea typeface="Arial" panose="020B0604020202020204" pitchFamily="34" charset="0"/>
              </a:rPr>
              <a:t> </a:t>
            </a:r>
            <a:r>
              <a:rPr lang="en-US" sz="1200" dirty="0" err="1">
                <a:solidFill>
                  <a:srgbClr val="000000"/>
                </a:solidFill>
                <a:effectLst/>
                <a:latin typeface="Raleway Medium" pitchFamily="2" charset="0"/>
                <a:ea typeface="Arial" panose="020B0604020202020204" pitchFamily="34" charset="0"/>
              </a:rPr>
              <a:t>người</a:t>
            </a:r>
            <a:r>
              <a:rPr lang="en-US" sz="1200" dirty="0">
                <a:solidFill>
                  <a:srgbClr val="000000"/>
                </a:solidFill>
                <a:effectLst/>
                <a:latin typeface="Raleway Medium" pitchFamily="2" charset="0"/>
                <a:ea typeface="Arial" panose="020B0604020202020204" pitchFamily="34" charset="0"/>
              </a:rPr>
              <a:t> </a:t>
            </a:r>
            <a:r>
              <a:rPr lang="en-US" sz="1200" dirty="0" err="1">
                <a:solidFill>
                  <a:srgbClr val="000000"/>
                </a:solidFill>
                <a:effectLst/>
                <a:latin typeface="Raleway Medium" pitchFamily="2" charset="0"/>
                <a:ea typeface="Arial" panose="020B0604020202020204" pitchFamily="34" charset="0"/>
              </a:rPr>
              <a:t>bất</a:t>
            </a:r>
            <a:r>
              <a:rPr lang="en-US" sz="1200" dirty="0">
                <a:solidFill>
                  <a:srgbClr val="000000"/>
                </a:solidFill>
                <a:effectLst/>
                <a:latin typeface="Raleway Medium" pitchFamily="2" charset="0"/>
                <a:ea typeface="Arial" panose="020B0604020202020204" pitchFamily="34" charset="0"/>
              </a:rPr>
              <a:t> </a:t>
            </a:r>
            <a:r>
              <a:rPr lang="en-US" sz="1200" dirty="0" err="1">
                <a:solidFill>
                  <a:srgbClr val="000000"/>
                </a:solidFill>
                <a:effectLst/>
                <a:latin typeface="Raleway Medium" pitchFamily="2" charset="0"/>
                <a:ea typeface="Arial" panose="020B0604020202020204" pitchFamily="34" charset="0"/>
              </a:rPr>
              <a:t>cứ</a:t>
            </a:r>
            <a:r>
              <a:rPr lang="en-US" sz="1200" dirty="0">
                <a:solidFill>
                  <a:srgbClr val="000000"/>
                </a:solidFill>
                <a:effectLst/>
                <a:latin typeface="Raleway Medium" pitchFamily="2" charset="0"/>
                <a:ea typeface="Arial" panose="020B0604020202020204" pitchFamily="34" charset="0"/>
              </a:rPr>
              <a:t> </a:t>
            </a:r>
            <a:r>
              <a:rPr lang="en-US" sz="1200" dirty="0" err="1">
                <a:solidFill>
                  <a:srgbClr val="000000"/>
                </a:solidFill>
                <a:effectLst/>
                <a:latin typeface="Raleway Medium" pitchFamily="2" charset="0"/>
                <a:ea typeface="Arial" panose="020B0604020202020204" pitchFamily="34" charset="0"/>
              </a:rPr>
              <a:t>lúc</a:t>
            </a:r>
            <a:r>
              <a:rPr lang="en-US" sz="1200" dirty="0">
                <a:solidFill>
                  <a:srgbClr val="000000"/>
                </a:solidFill>
                <a:effectLst/>
                <a:latin typeface="Raleway Medium" pitchFamily="2" charset="0"/>
                <a:ea typeface="Arial" panose="020B0604020202020204" pitchFamily="34" charset="0"/>
              </a:rPr>
              <a:t> </a:t>
            </a:r>
            <a:r>
              <a:rPr lang="en-US" sz="1200" dirty="0" err="1">
                <a:solidFill>
                  <a:srgbClr val="000000"/>
                </a:solidFill>
                <a:effectLst/>
                <a:latin typeface="Raleway Medium" pitchFamily="2" charset="0"/>
                <a:ea typeface="Arial" panose="020B0604020202020204" pitchFamily="34" charset="0"/>
              </a:rPr>
              <a:t>nào</a:t>
            </a:r>
            <a:r>
              <a:rPr lang="en-US" sz="1200" dirty="0">
                <a:solidFill>
                  <a:srgbClr val="000000"/>
                </a:solidFill>
                <a:effectLst/>
                <a:latin typeface="Raleway Medium" pitchFamily="2" charset="0"/>
                <a:ea typeface="Arial" panose="020B0604020202020204" pitchFamily="34" charset="0"/>
              </a:rPr>
              <a:t>. </a:t>
            </a:r>
            <a:br>
              <a:rPr lang="en-US" sz="1200" dirty="0">
                <a:solidFill>
                  <a:srgbClr val="000000"/>
                </a:solidFill>
                <a:effectLst/>
                <a:latin typeface="Raleway Medium" pitchFamily="2" charset="0"/>
                <a:ea typeface="Arial" panose="020B0604020202020204" pitchFamily="34" charset="0"/>
              </a:rPr>
            </a:br>
            <a:r>
              <a:rPr lang="en-US" sz="1200" dirty="0" err="1">
                <a:solidFill>
                  <a:srgbClr val="000000"/>
                </a:solidFill>
                <a:effectLst/>
                <a:latin typeface="Raleway Medium" pitchFamily="2" charset="0"/>
                <a:ea typeface="Arial" panose="020B0604020202020204" pitchFamily="34" charset="0"/>
              </a:rPr>
              <a:t>Tuân</a:t>
            </a:r>
            <a:r>
              <a:rPr lang="en-US" sz="1200" dirty="0">
                <a:solidFill>
                  <a:srgbClr val="000000"/>
                </a:solidFill>
                <a:effectLst/>
                <a:latin typeface="Raleway Medium" pitchFamily="2" charset="0"/>
                <a:ea typeface="Arial" panose="020B0604020202020204" pitchFamily="34" charset="0"/>
              </a:rPr>
              <a:t> </a:t>
            </a:r>
            <a:r>
              <a:rPr lang="en-US" sz="1200" dirty="0" err="1">
                <a:solidFill>
                  <a:srgbClr val="000000"/>
                </a:solidFill>
                <a:effectLst/>
                <a:latin typeface="Raleway Medium" pitchFamily="2" charset="0"/>
                <a:ea typeface="Arial" panose="020B0604020202020204" pitchFamily="34" charset="0"/>
              </a:rPr>
              <a:t>theo</a:t>
            </a:r>
            <a:r>
              <a:rPr lang="en-US" sz="1200" dirty="0">
                <a:solidFill>
                  <a:srgbClr val="000000"/>
                </a:solidFill>
                <a:effectLst/>
                <a:latin typeface="Raleway Medium" pitchFamily="2" charset="0"/>
                <a:ea typeface="Arial" panose="020B0604020202020204" pitchFamily="34" charset="0"/>
              </a:rPr>
              <a:t> </a:t>
            </a:r>
            <a:r>
              <a:rPr lang="en-US" sz="1200" dirty="0" err="1">
                <a:solidFill>
                  <a:srgbClr val="000000"/>
                </a:solidFill>
                <a:effectLst/>
                <a:latin typeface="Raleway Medium" pitchFamily="2" charset="0"/>
                <a:ea typeface="Arial" panose="020B0604020202020204" pitchFamily="34" charset="0"/>
              </a:rPr>
              <a:t>luật</a:t>
            </a:r>
            <a:r>
              <a:rPr lang="en-US" sz="1200" dirty="0">
                <a:solidFill>
                  <a:srgbClr val="000000"/>
                </a:solidFill>
                <a:effectLst/>
                <a:latin typeface="Raleway Medium" pitchFamily="2" charset="0"/>
                <a:ea typeface="Arial" panose="020B0604020202020204" pitchFamily="34" charset="0"/>
              </a:rPr>
              <a:t> </a:t>
            </a:r>
            <a:r>
              <a:rPr lang="vi-VN" sz="1200" dirty="0">
                <a:solidFill>
                  <a:srgbClr val="000000"/>
                </a:solidFill>
                <a:effectLst/>
                <a:latin typeface="Raleway Medium" pitchFamily="2" charset="0"/>
                <a:ea typeface="Arial" panose="020B0604020202020204" pitchFamily="34" charset="0"/>
              </a:rPr>
              <a:t>Hướng Đạo</a:t>
            </a:r>
            <a:r>
              <a:rPr lang="en-US" sz="1200" dirty="0">
                <a:solidFill>
                  <a:srgbClr val="000000"/>
                </a:solidFill>
                <a:effectLst/>
                <a:latin typeface="Raleway Medium" pitchFamily="2" charset="0"/>
                <a:ea typeface="Arial" panose="020B0604020202020204" pitchFamily="34" charset="0"/>
              </a:rPr>
              <a:t>.</a:t>
            </a:r>
          </a:p>
          <a:p>
            <a:endParaRPr lang="en-US" sz="1200" dirty="0">
              <a:latin typeface="Raleway Medium" panose="020B0603030101060003" pitchFamily="34" charset="0"/>
            </a:endParaRPr>
          </a:p>
          <a:p>
            <a:r>
              <a:rPr lang="vi-VN" sz="1200" b="1" dirty="0">
                <a:latin typeface="Raleway Medium" panose="020B0603030101060003" pitchFamily="34" charset="0"/>
              </a:rPr>
              <a:t>Mười Điều Luật Hướng Đạo (Vietnamese Scout Law) </a:t>
            </a:r>
          </a:p>
          <a:p>
            <a:r>
              <a:rPr lang="vi-VN" sz="1200" dirty="0">
                <a:latin typeface="Raleway Medium" panose="020B0603030101060003" pitchFamily="34" charset="0"/>
              </a:rPr>
              <a:t>Hướng Đạo Sinh trọng danh dự (trustworthy) Hướng Đạo Sinh trung tín (loyal) </a:t>
            </a:r>
            <a:br>
              <a:rPr lang="en-US" sz="1200" dirty="0">
                <a:latin typeface="Raleway Medium" panose="020B0603030101060003" pitchFamily="34" charset="0"/>
              </a:rPr>
            </a:br>
            <a:r>
              <a:rPr lang="vi-VN" sz="1200" dirty="0">
                <a:latin typeface="Raleway Medium" panose="020B0603030101060003" pitchFamily="34" charset="0"/>
              </a:rPr>
              <a:t>Hướng Đạo Sinh giúp ích (helpful) </a:t>
            </a:r>
            <a:br>
              <a:rPr lang="en-US" sz="1200" dirty="0">
                <a:latin typeface="Raleway Medium" panose="020B0603030101060003" pitchFamily="34" charset="0"/>
              </a:rPr>
            </a:br>
            <a:r>
              <a:rPr lang="vi-VN" sz="1200" dirty="0">
                <a:latin typeface="Raleway Medium" panose="020B0603030101060003" pitchFamily="34" charset="0"/>
              </a:rPr>
              <a:t>Hướng Đạo Sinh là bạn của mọi người (friendly) </a:t>
            </a:r>
            <a:br>
              <a:rPr lang="en-US" sz="1200" dirty="0">
                <a:latin typeface="Raleway Medium" panose="020B0603030101060003" pitchFamily="34" charset="0"/>
              </a:rPr>
            </a:br>
            <a:r>
              <a:rPr lang="vi-VN" sz="1200" dirty="0">
                <a:latin typeface="Raleway Medium" panose="020B0603030101060003" pitchFamily="34" charset="0"/>
              </a:rPr>
              <a:t>Hướng Đạo Sinh lễ độ và hào hiệp (polite) </a:t>
            </a:r>
            <a:endParaRPr lang="en-US" sz="1200" dirty="0">
              <a:latin typeface="Raleway Medium" panose="020B0603030101060003" pitchFamily="34" charset="0"/>
            </a:endParaRPr>
          </a:p>
          <a:p>
            <a:r>
              <a:rPr lang="vi-VN" sz="1200" dirty="0">
                <a:latin typeface="Raleway Medium" panose="020B0603030101060003" pitchFamily="34" charset="0"/>
              </a:rPr>
              <a:t>Hướng Đạo Sinh tôn trọng thiên nhiên (nature) </a:t>
            </a:r>
            <a:endParaRPr lang="en-US" sz="1200" dirty="0">
              <a:latin typeface="Raleway Medium" panose="020B0603030101060003" pitchFamily="34" charset="0"/>
            </a:endParaRPr>
          </a:p>
          <a:p>
            <a:r>
              <a:rPr lang="vi-VN" sz="1200" dirty="0">
                <a:latin typeface="Raleway Medium" panose="020B0603030101060003" pitchFamily="34" charset="0"/>
              </a:rPr>
              <a:t>Hướng Đạo Sinh trọng kỷ luật (obedient) </a:t>
            </a:r>
            <a:endParaRPr lang="en-US" sz="1200" dirty="0">
              <a:latin typeface="Raleway Medium" panose="020B0603030101060003" pitchFamily="34" charset="0"/>
            </a:endParaRPr>
          </a:p>
          <a:p>
            <a:r>
              <a:rPr lang="vi-VN" sz="1200" dirty="0">
                <a:latin typeface="Raleway Medium" panose="020B0603030101060003" pitchFamily="34" charset="0"/>
              </a:rPr>
              <a:t>Hướng Đạo Sinh vui tươi (cheerful) </a:t>
            </a:r>
            <a:endParaRPr lang="en-US" sz="1200" dirty="0">
              <a:latin typeface="Raleway Medium" panose="020B0603030101060003" pitchFamily="34" charset="0"/>
            </a:endParaRPr>
          </a:p>
          <a:p>
            <a:r>
              <a:rPr lang="vi-VN" sz="1200" dirty="0">
                <a:latin typeface="Raleway Medium" panose="020B0603030101060003" pitchFamily="34" charset="0"/>
              </a:rPr>
              <a:t>Hướng Đạo Sinh cần kiệm và liêm khiết (thrifty) Hướng Đạo Sinh trong sạch trong tư tưởng, lời nói và việc làm (clean in thoughts, words, and deeds) </a:t>
            </a:r>
          </a:p>
          <a:p>
            <a:endParaRPr lang="en-US" sz="1200" dirty="0">
              <a:latin typeface="Raleway Medium" panose="020B0603030101060003" pitchFamily="34" charset="0"/>
            </a:endParaRPr>
          </a:p>
        </p:txBody>
      </p:sp>
      <p:sp>
        <p:nvSpPr>
          <p:cNvPr id="19" name="Google Shape;68;p14">
            <a:extLst>
              <a:ext uri="{FF2B5EF4-FFF2-40B4-BE49-F238E27FC236}">
                <a16:creationId xmlns:a16="http://schemas.microsoft.com/office/drawing/2014/main" id="{E82EFE45-BEE1-4892-9AAF-F66CAF2BB4E2}"/>
              </a:ext>
            </a:extLst>
          </p:cNvPr>
          <p:cNvSpPr txBox="1"/>
          <p:nvPr/>
        </p:nvSpPr>
        <p:spPr>
          <a:xfrm>
            <a:off x="3922850" y="4910100"/>
            <a:ext cx="3740050" cy="4108800"/>
          </a:xfrm>
          <a:prstGeom prst="rect">
            <a:avLst/>
          </a:prstGeom>
          <a:noFill/>
          <a:ln>
            <a:noFill/>
          </a:ln>
        </p:spPr>
        <p:txBody>
          <a:bodyPr spcFirstLastPara="1" wrap="square" lIns="91425" tIns="91425" rIns="91425" bIns="91425" anchor="t" anchorCtr="0">
            <a:noAutofit/>
          </a:bodyPr>
          <a:lstStyle/>
          <a:p>
            <a:pPr marL="0" marR="0">
              <a:lnSpc>
                <a:spcPct val="115000"/>
              </a:lnSpc>
              <a:spcBef>
                <a:spcPts val="2300"/>
              </a:spcBef>
              <a:spcAft>
                <a:spcPts val="0"/>
              </a:spcAft>
            </a:pPr>
            <a:r>
              <a:rPr lang="en-US" sz="1200" b="1" dirty="0">
                <a:solidFill>
                  <a:srgbClr val="000000"/>
                </a:solidFill>
                <a:effectLst/>
                <a:latin typeface="Raleway Medium" pitchFamily="2" charset="0"/>
                <a:ea typeface="Arial" panose="020B0604020202020204" pitchFamily="34" charset="0"/>
              </a:rPr>
              <a:t>Ba </a:t>
            </a:r>
            <a:r>
              <a:rPr lang="en-US" sz="1200" b="1" dirty="0" err="1">
                <a:solidFill>
                  <a:srgbClr val="000000"/>
                </a:solidFill>
                <a:effectLst/>
                <a:latin typeface="Raleway Medium" pitchFamily="2" charset="0"/>
                <a:ea typeface="Arial" panose="020B0604020202020204" pitchFamily="34" charset="0"/>
              </a:rPr>
              <a:t>Lời</a:t>
            </a:r>
            <a:r>
              <a:rPr lang="en-US" sz="1200" b="1" dirty="0">
                <a:solidFill>
                  <a:srgbClr val="000000"/>
                </a:solidFill>
                <a:effectLst/>
                <a:latin typeface="Raleway Medium" pitchFamily="2" charset="0"/>
                <a:ea typeface="Arial" panose="020B0604020202020204" pitchFamily="34" charset="0"/>
              </a:rPr>
              <a:t> </a:t>
            </a:r>
            <a:r>
              <a:rPr lang="en-US" sz="1200" b="1" dirty="0" err="1">
                <a:solidFill>
                  <a:srgbClr val="000000"/>
                </a:solidFill>
                <a:effectLst/>
                <a:latin typeface="Raleway Medium" pitchFamily="2" charset="0"/>
                <a:ea typeface="Arial" panose="020B0604020202020204" pitchFamily="34" charset="0"/>
              </a:rPr>
              <a:t>hứa</a:t>
            </a:r>
            <a:r>
              <a:rPr lang="en-US" sz="1200" b="1" dirty="0">
                <a:solidFill>
                  <a:srgbClr val="000000"/>
                </a:solidFill>
                <a:effectLst/>
                <a:latin typeface="Raleway Medium" pitchFamily="2" charset="0"/>
                <a:ea typeface="Arial" panose="020B0604020202020204" pitchFamily="34" charset="0"/>
              </a:rPr>
              <a:t> </a:t>
            </a:r>
            <a:r>
              <a:rPr lang="en-US" sz="1200" b="1" dirty="0" err="1">
                <a:solidFill>
                  <a:srgbClr val="000000"/>
                </a:solidFill>
                <a:effectLst/>
                <a:latin typeface="Raleway Medium" pitchFamily="2" charset="0"/>
                <a:ea typeface="Arial" panose="020B0604020202020204" pitchFamily="34" charset="0"/>
              </a:rPr>
              <a:t>Hướng</a:t>
            </a:r>
            <a:r>
              <a:rPr lang="en-US" sz="1200" b="1" dirty="0">
                <a:solidFill>
                  <a:srgbClr val="000000"/>
                </a:solidFill>
                <a:effectLst/>
                <a:latin typeface="Raleway Medium" pitchFamily="2" charset="0"/>
                <a:ea typeface="Arial" panose="020B0604020202020204" pitchFamily="34" charset="0"/>
              </a:rPr>
              <a:t> </a:t>
            </a:r>
            <a:r>
              <a:rPr lang="en-US" sz="1200" b="1" dirty="0" err="1">
                <a:solidFill>
                  <a:srgbClr val="000000"/>
                </a:solidFill>
                <a:effectLst/>
                <a:latin typeface="Raleway Medium" pitchFamily="2" charset="0"/>
                <a:ea typeface="Arial" panose="020B0604020202020204" pitchFamily="34" charset="0"/>
              </a:rPr>
              <a:t>Đạo</a:t>
            </a:r>
            <a:r>
              <a:rPr lang="en-US" sz="1200" b="1" dirty="0">
                <a:solidFill>
                  <a:srgbClr val="000000"/>
                </a:solidFill>
                <a:effectLst/>
                <a:latin typeface="Raleway Medium" pitchFamily="2" charset="0"/>
                <a:ea typeface="Arial" panose="020B0604020202020204" pitchFamily="34" charset="0"/>
              </a:rPr>
              <a:t> (Vietnamese Oath) </a:t>
            </a:r>
            <a:endParaRPr lang="en-US" sz="1200" dirty="0">
              <a:effectLst/>
              <a:latin typeface="Raleway Medium" pitchFamily="2" charset="0"/>
              <a:ea typeface="Arial" panose="020B0604020202020204" pitchFamily="34" charset="0"/>
            </a:endParaRPr>
          </a:p>
          <a:p>
            <a:r>
              <a:rPr lang="en-US" sz="1200" dirty="0" err="1">
                <a:solidFill>
                  <a:srgbClr val="000000"/>
                </a:solidFill>
                <a:effectLst/>
                <a:latin typeface="Raleway Medium" pitchFamily="2" charset="0"/>
                <a:ea typeface="Arial" panose="020B0604020202020204" pitchFamily="34" charset="0"/>
              </a:rPr>
              <a:t>Tôi</a:t>
            </a:r>
            <a:r>
              <a:rPr lang="en-US" sz="1200" dirty="0">
                <a:solidFill>
                  <a:srgbClr val="000000"/>
                </a:solidFill>
                <a:effectLst/>
                <a:latin typeface="Raleway Medium" pitchFamily="2" charset="0"/>
                <a:ea typeface="Arial" panose="020B0604020202020204" pitchFamily="34" charset="0"/>
              </a:rPr>
              <a:t> </a:t>
            </a:r>
            <a:r>
              <a:rPr lang="en-US" sz="1200" dirty="0" err="1">
                <a:solidFill>
                  <a:srgbClr val="000000"/>
                </a:solidFill>
                <a:effectLst/>
                <a:latin typeface="Raleway Medium" pitchFamily="2" charset="0"/>
                <a:ea typeface="Arial" panose="020B0604020202020204" pitchFamily="34" charset="0"/>
              </a:rPr>
              <a:t>xin</a:t>
            </a:r>
            <a:r>
              <a:rPr lang="en-US" sz="1200" dirty="0">
                <a:solidFill>
                  <a:srgbClr val="000000"/>
                </a:solidFill>
                <a:effectLst/>
                <a:latin typeface="Raleway Medium" pitchFamily="2" charset="0"/>
                <a:ea typeface="Arial" panose="020B0604020202020204" pitchFamily="34" charset="0"/>
              </a:rPr>
              <a:t> </a:t>
            </a:r>
            <a:r>
              <a:rPr lang="en-US" sz="1200" dirty="0" err="1">
                <a:solidFill>
                  <a:srgbClr val="000000"/>
                </a:solidFill>
                <a:effectLst/>
                <a:latin typeface="Raleway Medium" pitchFamily="2" charset="0"/>
                <a:ea typeface="Arial" panose="020B0604020202020204" pitchFamily="34" charset="0"/>
              </a:rPr>
              <a:t>lấy</a:t>
            </a:r>
            <a:r>
              <a:rPr lang="en-US" sz="1200" dirty="0">
                <a:solidFill>
                  <a:srgbClr val="000000"/>
                </a:solidFill>
                <a:effectLst/>
                <a:latin typeface="Raleway Medium" pitchFamily="2" charset="0"/>
                <a:ea typeface="Arial" panose="020B0604020202020204" pitchFamily="34" charset="0"/>
              </a:rPr>
              <a:t> </a:t>
            </a:r>
            <a:r>
              <a:rPr lang="en-US" sz="1200" dirty="0" err="1">
                <a:solidFill>
                  <a:srgbClr val="000000"/>
                </a:solidFill>
                <a:effectLst/>
                <a:latin typeface="Raleway Medium" pitchFamily="2" charset="0"/>
                <a:ea typeface="Arial" panose="020B0604020202020204" pitchFamily="34" charset="0"/>
              </a:rPr>
              <a:t>danh</a:t>
            </a:r>
            <a:r>
              <a:rPr lang="en-US" sz="1200" dirty="0">
                <a:solidFill>
                  <a:srgbClr val="000000"/>
                </a:solidFill>
                <a:effectLst/>
                <a:latin typeface="Raleway Medium" pitchFamily="2" charset="0"/>
                <a:ea typeface="Arial" panose="020B0604020202020204" pitchFamily="34" charset="0"/>
              </a:rPr>
              <a:t> </a:t>
            </a:r>
            <a:r>
              <a:rPr lang="en-US" sz="1200" dirty="0" err="1">
                <a:solidFill>
                  <a:srgbClr val="000000"/>
                </a:solidFill>
                <a:effectLst/>
                <a:latin typeface="Raleway Medium" pitchFamily="2" charset="0"/>
                <a:ea typeface="Arial" panose="020B0604020202020204" pitchFamily="34" charset="0"/>
              </a:rPr>
              <a:t>dự</a:t>
            </a:r>
            <a:r>
              <a:rPr lang="en-US" sz="1200" dirty="0">
                <a:solidFill>
                  <a:srgbClr val="000000"/>
                </a:solidFill>
                <a:effectLst/>
                <a:latin typeface="Raleway Medium" pitchFamily="2" charset="0"/>
                <a:ea typeface="Arial" panose="020B0604020202020204" pitchFamily="34" charset="0"/>
              </a:rPr>
              <a:t>, </a:t>
            </a:r>
          </a:p>
          <a:p>
            <a:r>
              <a:rPr lang="en-US" sz="1200" dirty="0" err="1">
                <a:solidFill>
                  <a:srgbClr val="000000"/>
                </a:solidFill>
                <a:effectLst/>
                <a:latin typeface="Raleway Medium" pitchFamily="2" charset="0"/>
                <a:ea typeface="Arial" panose="020B0604020202020204" pitchFamily="34" charset="0"/>
              </a:rPr>
              <a:t>hứa</a:t>
            </a:r>
            <a:r>
              <a:rPr lang="en-US" sz="1200" dirty="0">
                <a:solidFill>
                  <a:srgbClr val="000000"/>
                </a:solidFill>
                <a:effectLst/>
                <a:latin typeface="Raleway Medium" pitchFamily="2" charset="0"/>
                <a:ea typeface="Arial" panose="020B0604020202020204" pitchFamily="34" charset="0"/>
              </a:rPr>
              <a:t> </a:t>
            </a:r>
            <a:r>
              <a:rPr lang="en-US" sz="1200" dirty="0" err="1">
                <a:latin typeface="Raleway Medium" pitchFamily="2" charset="0"/>
                <a:ea typeface="Arial" panose="020B0604020202020204" pitchFamily="34" charset="0"/>
              </a:rPr>
              <a:t>c</a:t>
            </a:r>
            <a:r>
              <a:rPr lang="en-US" sz="1200" dirty="0" err="1">
                <a:solidFill>
                  <a:srgbClr val="000000"/>
                </a:solidFill>
                <a:effectLst/>
                <a:latin typeface="Raleway Medium" pitchFamily="2" charset="0"/>
                <a:ea typeface="Arial" panose="020B0604020202020204" pitchFamily="34" charset="0"/>
              </a:rPr>
              <a:t>ố</a:t>
            </a:r>
            <a:r>
              <a:rPr lang="en-US" sz="1200" dirty="0">
                <a:solidFill>
                  <a:srgbClr val="000000"/>
                </a:solidFill>
                <a:effectLst/>
                <a:latin typeface="Raleway Medium" pitchFamily="2" charset="0"/>
                <a:ea typeface="Arial" panose="020B0604020202020204" pitchFamily="34" charset="0"/>
              </a:rPr>
              <a:t> </a:t>
            </a:r>
            <a:r>
              <a:rPr lang="en-US" sz="1200" dirty="0" err="1">
                <a:solidFill>
                  <a:srgbClr val="000000"/>
                </a:solidFill>
                <a:effectLst/>
                <a:latin typeface="Raleway Medium" pitchFamily="2" charset="0"/>
                <a:ea typeface="Arial" panose="020B0604020202020204" pitchFamily="34" charset="0"/>
              </a:rPr>
              <a:t>gắng</a:t>
            </a:r>
            <a:r>
              <a:rPr lang="en-US" sz="1200" dirty="0">
                <a:solidFill>
                  <a:srgbClr val="000000"/>
                </a:solidFill>
                <a:effectLst/>
                <a:latin typeface="Raleway Medium" pitchFamily="2" charset="0"/>
                <a:ea typeface="Arial" panose="020B0604020202020204" pitchFamily="34" charset="0"/>
              </a:rPr>
              <a:t> </a:t>
            </a:r>
            <a:r>
              <a:rPr lang="en-US" sz="1200" dirty="0" err="1">
                <a:solidFill>
                  <a:srgbClr val="000000"/>
                </a:solidFill>
                <a:effectLst/>
                <a:latin typeface="Raleway Medium" pitchFamily="2" charset="0"/>
                <a:ea typeface="Arial" panose="020B0604020202020204" pitchFamily="34" charset="0"/>
              </a:rPr>
              <a:t>hết</a:t>
            </a:r>
            <a:r>
              <a:rPr lang="en-US" sz="1200" dirty="0">
                <a:solidFill>
                  <a:srgbClr val="000000"/>
                </a:solidFill>
                <a:effectLst/>
                <a:latin typeface="Raleway Medium" pitchFamily="2" charset="0"/>
                <a:ea typeface="Arial" panose="020B0604020202020204" pitchFamily="34" charset="0"/>
              </a:rPr>
              <a:t> </a:t>
            </a:r>
            <a:r>
              <a:rPr lang="en-US" sz="1200" dirty="0" err="1">
                <a:solidFill>
                  <a:srgbClr val="000000"/>
                </a:solidFill>
                <a:effectLst/>
                <a:latin typeface="Raleway Medium" pitchFamily="2" charset="0"/>
                <a:ea typeface="Arial" panose="020B0604020202020204" pitchFamily="34" charset="0"/>
              </a:rPr>
              <a:t>sức</a:t>
            </a:r>
            <a:r>
              <a:rPr lang="en-US" sz="1200" dirty="0">
                <a:solidFill>
                  <a:srgbClr val="000000"/>
                </a:solidFill>
                <a:effectLst/>
                <a:latin typeface="Raleway Medium" pitchFamily="2" charset="0"/>
                <a:ea typeface="Arial" panose="020B0604020202020204" pitchFamily="34" charset="0"/>
              </a:rPr>
              <a:t>, </a:t>
            </a:r>
            <a:br>
              <a:rPr lang="en-US" sz="1200" dirty="0">
                <a:solidFill>
                  <a:srgbClr val="000000"/>
                </a:solidFill>
                <a:effectLst/>
                <a:latin typeface="Raleway Medium" pitchFamily="2" charset="0"/>
                <a:ea typeface="Arial" panose="020B0604020202020204" pitchFamily="34" charset="0"/>
              </a:rPr>
            </a:br>
            <a:r>
              <a:rPr lang="en-US" sz="1200" dirty="0" err="1">
                <a:solidFill>
                  <a:srgbClr val="000000"/>
                </a:solidFill>
                <a:effectLst/>
                <a:latin typeface="Raleway Medium" pitchFamily="2" charset="0"/>
                <a:ea typeface="Arial" panose="020B0604020202020204" pitchFamily="34" charset="0"/>
              </a:rPr>
              <a:t>làm</a:t>
            </a:r>
            <a:r>
              <a:rPr lang="en-US" sz="1200" dirty="0">
                <a:solidFill>
                  <a:srgbClr val="000000"/>
                </a:solidFill>
                <a:effectLst/>
                <a:latin typeface="Raleway Medium" pitchFamily="2" charset="0"/>
                <a:ea typeface="Arial" panose="020B0604020202020204" pitchFamily="34" charset="0"/>
              </a:rPr>
              <a:t> </a:t>
            </a:r>
            <a:r>
              <a:rPr lang="en-US" sz="1200" dirty="0" err="1">
                <a:solidFill>
                  <a:srgbClr val="000000"/>
                </a:solidFill>
                <a:effectLst/>
                <a:latin typeface="Raleway Medium" pitchFamily="2" charset="0"/>
                <a:ea typeface="Arial" panose="020B0604020202020204" pitchFamily="34" charset="0"/>
              </a:rPr>
              <a:t>tròn</a:t>
            </a:r>
            <a:r>
              <a:rPr lang="en-US" sz="1200" dirty="0">
                <a:solidFill>
                  <a:srgbClr val="000000"/>
                </a:solidFill>
                <a:effectLst/>
                <a:latin typeface="Raleway Medium" pitchFamily="2" charset="0"/>
                <a:ea typeface="Arial" panose="020B0604020202020204" pitchFamily="34" charset="0"/>
              </a:rPr>
              <a:t> </a:t>
            </a:r>
            <a:r>
              <a:rPr lang="en-US" sz="1200" dirty="0" err="1">
                <a:solidFill>
                  <a:srgbClr val="000000"/>
                </a:solidFill>
                <a:effectLst/>
                <a:latin typeface="Raleway Medium" pitchFamily="2" charset="0"/>
                <a:ea typeface="Arial" panose="020B0604020202020204" pitchFamily="34" charset="0"/>
              </a:rPr>
              <a:t>bổn</a:t>
            </a:r>
            <a:r>
              <a:rPr lang="en-US" sz="1200" dirty="0">
                <a:solidFill>
                  <a:srgbClr val="000000"/>
                </a:solidFill>
                <a:effectLst/>
                <a:latin typeface="Raleway Medium" pitchFamily="2" charset="0"/>
                <a:ea typeface="Arial" panose="020B0604020202020204" pitchFamily="34" charset="0"/>
              </a:rPr>
              <a:t> </a:t>
            </a:r>
            <a:r>
              <a:rPr lang="en-US" sz="1200" dirty="0" err="1">
                <a:solidFill>
                  <a:srgbClr val="000000"/>
                </a:solidFill>
                <a:effectLst/>
                <a:latin typeface="Raleway Medium" pitchFamily="2" charset="0"/>
                <a:ea typeface="Arial" panose="020B0604020202020204" pitchFamily="34" charset="0"/>
              </a:rPr>
              <a:t>phận</a:t>
            </a:r>
            <a:r>
              <a:rPr lang="en-US" sz="1200" dirty="0">
                <a:solidFill>
                  <a:srgbClr val="000000"/>
                </a:solidFill>
                <a:effectLst/>
                <a:latin typeface="Raleway Medium" pitchFamily="2" charset="0"/>
                <a:ea typeface="Arial" panose="020B0604020202020204" pitchFamily="34" charset="0"/>
              </a:rPr>
              <a:t> </a:t>
            </a:r>
            <a:r>
              <a:rPr lang="en-US" sz="1200" dirty="0" err="1">
                <a:solidFill>
                  <a:srgbClr val="000000"/>
                </a:solidFill>
                <a:effectLst/>
                <a:latin typeface="Raleway Medium" pitchFamily="2" charset="0"/>
                <a:ea typeface="Arial" panose="020B0604020202020204" pitchFamily="34" charset="0"/>
              </a:rPr>
              <a:t>đối</a:t>
            </a:r>
            <a:r>
              <a:rPr lang="en-US" sz="1200" dirty="0">
                <a:solidFill>
                  <a:srgbClr val="000000"/>
                </a:solidFill>
                <a:effectLst/>
                <a:latin typeface="Raleway Medium" pitchFamily="2" charset="0"/>
                <a:ea typeface="Arial" panose="020B0604020202020204" pitchFamily="34" charset="0"/>
              </a:rPr>
              <a:t> </a:t>
            </a:r>
            <a:r>
              <a:rPr lang="en-US" sz="1200" dirty="0" err="1">
                <a:solidFill>
                  <a:srgbClr val="000000"/>
                </a:solidFill>
                <a:effectLst/>
                <a:latin typeface="Raleway Medium" pitchFamily="2" charset="0"/>
                <a:ea typeface="Arial" panose="020B0604020202020204" pitchFamily="34" charset="0"/>
              </a:rPr>
              <a:t>với</a:t>
            </a:r>
            <a:r>
              <a:rPr lang="en-US" sz="1200" dirty="0">
                <a:solidFill>
                  <a:srgbClr val="000000"/>
                </a:solidFill>
                <a:effectLst/>
                <a:latin typeface="Raleway Medium" pitchFamily="2" charset="0"/>
                <a:ea typeface="Arial" panose="020B0604020202020204" pitchFamily="34" charset="0"/>
              </a:rPr>
              <a:t> </a:t>
            </a:r>
            <a:r>
              <a:rPr lang="en-US" sz="1200" dirty="0" err="1">
                <a:solidFill>
                  <a:srgbClr val="000000"/>
                </a:solidFill>
                <a:effectLst/>
                <a:latin typeface="Raleway Medium" pitchFamily="2" charset="0"/>
                <a:ea typeface="Arial" panose="020B0604020202020204" pitchFamily="34" charset="0"/>
              </a:rPr>
              <a:t>tín</a:t>
            </a:r>
            <a:r>
              <a:rPr lang="en-US" sz="1200" dirty="0">
                <a:solidFill>
                  <a:srgbClr val="000000"/>
                </a:solidFill>
                <a:effectLst/>
                <a:latin typeface="Raleway Medium" pitchFamily="2" charset="0"/>
                <a:ea typeface="Arial" panose="020B0604020202020204" pitchFamily="34" charset="0"/>
              </a:rPr>
              <a:t> </a:t>
            </a:r>
            <a:r>
              <a:rPr lang="en-US" sz="1200" dirty="0" err="1">
                <a:solidFill>
                  <a:srgbClr val="000000"/>
                </a:solidFill>
                <a:effectLst/>
                <a:latin typeface="Raleway Medium" pitchFamily="2" charset="0"/>
                <a:ea typeface="Arial" panose="020B0604020202020204" pitchFamily="34" charset="0"/>
              </a:rPr>
              <a:t>ngưỡng</a:t>
            </a:r>
            <a:r>
              <a:rPr lang="en-US" sz="1200" dirty="0">
                <a:solidFill>
                  <a:srgbClr val="000000"/>
                </a:solidFill>
                <a:effectLst/>
                <a:latin typeface="Raleway Medium" pitchFamily="2" charset="0"/>
                <a:ea typeface="Arial" panose="020B0604020202020204" pitchFamily="34" charset="0"/>
              </a:rPr>
              <a:t> </a:t>
            </a:r>
            <a:r>
              <a:rPr lang="en-US" sz="1200" dirty="0" err="1">
                <a:solidFill>
                  <a:srgbClr val="000000"/>
                </a:solidFill>
                <a:effectLst/>
                <a:latin typeface="Raleway Medium" pitchFamily="2" charset="0"/>
                <a:ea typeface="Arial" panose="020B0604020202020204" pitchFamily="34" charset="0"/>
              </a:rPr>
              <a:t>tâm</a:t>
            </a:r>
            <a:r>
              <a:rPr lang="en-US" sz="1200" dirty="0">
                <a:solidFill>
                  <a:srgbClr val="000000"/>
                </a:solidFill>
                <a:effectLst/>
                <a:latin typeface="Raleway Medium" pitchFamily="2" charset="0"/>
                <a:ea typeface="Arial" panose="020B0604020202020204" pitchFamily="34" charset="0"/>
              </a:rPr>
              <a:t> </a:t>
            </a:r>
            <a:r>
              <a:rPr lang="en-US" sz="1200" dirty="0" err="1">
                <a:solidFill>
                  <a:srgbClr val="000000"/>
                </a:solidFill>
                <a:effectLst/>
                <a:latin typeface="Raleway Medium" pitchFamily="2" charset="0"/>
                <a:ea typeface="Arial" panose="020B0604020202020204" pitchFamily="34" charset="0"/>
              </a:rPr>
              <a:t>linh</a:t>
            </a:r>
            <a:r>
              <a:rPr lang="en-US" sz="1200" dirty="0">
                <a:solidFill>
                  <a:srgbClr val="000000"/>
                </a:solidFill>
                <a:effectLst/>
                <a:latin typeface="Raleway Medium" pitchFamily="2" charset="0"/>
                <a:ea typeface="Arial" panose="020B0604020202020204" pitchFamily="34" charset="0"/>
              </a:rPr>
              <a:t>, </a:t>
            </a:r>
            <a:br>
              <a:rPr lang="en-US" sz="1200" dirty="0">
                <a:solidFill>
                  <a:srgbClr val="000000"/>
                </a:solidFill>
                <a:effectLst/>
                <a:latin typeface="Raleway Medium" pitchFamily="2" charset="0"/>
                <a:ea typeface="Arial" panose="020B0604020202020204" pitchFamily="34" charset="0"/>
              </a:rPr>
            </a:br>
            <a:r>
              <a:rPr lang="en-US" sz="1200" dirty="0" err="1">
                <a:solidFill>
                  <a:srgbClr val="000000"/>
                </a:solidFill>
                <a:effectLst/>
                <a:latin typeface="Raleway Medium" pitchFamily="2" charset="0"/>
                <a:ea typeface="Arial" panose="020B0604020202020204" pitchFamily="34" charset="0"/>
              </a:rPr>
              <a:t>tổ</a:t>
            </a:r>
            <a:r>
              <a:rPr lang="en-US" sz="1200" dirty="0">
                <a:solidFill>
                  <a:srgbClr val="000000"/>
                </a:solidFill>
                <a:effectLst/>
                <a:latin typeface="Raleway Medium" pitchFamily="2" charset="0"/>
                <a:ea typeface="Arial" panose="020B0604020202020204" pitchFamily="34" charset="0"/>
              </a:rPr>
              <a:t> </a:t>
            </a:r>
            <a:r>
              <a:rPr lang="en-US" sz="1200" dirty="0" err="1">
                <a:solidFill>
                  <a:srgbClr val="000000"/>
                </a:solidFill>
                <a:effectLst/>
                <a:latin typeface="Raleway Medium" pitchFamily="2" charset="0"/>
                <a:ea typeface="Arial" panose="020B0604020202020204" pitchFamily="34" charset="0"/>
              </a:rPr>
              <a:t>quốc</a:t>
            </a:r>
            <a:r>
              <a:rPr lang="en-US" sz="1200" dirty="0">
                <a:solidFill>
                  <a:srgbClr val="000000"/>
                </a:solidFill>
                <a:effectLst/>
                <a:latin typeface="Raleway Medium" pitchFamily="2" charset="0"/>
                <a:ea typeface="Arial" panose="020B0604020202020204" pitchFamily="34" charset="0"/>
              </a:rPr>
              <a:t> </a:t>
            </a:r>
            <a:r>
              <a:rPr lang="en-US" sz="1200" dirty="0" err="1">
                <a:solidFill>
                  <a:srgbClr val="000000"/>
                </a:solidFill>
                <a:effectLst/>
                <a:latin typeface="Raleway Medium" pitchFamily="2" charset="0"/>
                <a:ea typeface="Arial" panose="020B0604020202020204" pitchFamily="34" charset="0"/>
              </a:rPr>
              <a:t>và</a:t>
            </a:r>
            <a:r>
              <a:rPr lang="en-US" sz="1200" dirty="0">
                <a:solidFill>
                  <a:srgbClr val="000000"/>
                </a:solidFill>
                <a:effectLst/>
                <a:latin typeface="Raleway Medium" pitchFamily="2" charset="0"/>
                <a:ea typeface="Arial" panose="020B0604020202020204" pitchFamily="34" charset="0"/>
              </a:rPr>
              <a:t> </a:t>
            </a:r>
            <a:r>
              <a:rPr lang="en-US" sz="1200" dirty="0" err="1">
                <a:solidFill>
                  <a:srgbClr val="000000"/>
                </a:solidFill>
                <a:effectLst/>
                <a:latin typeface="Raleway Medium" pitchFamily="2" charset="0"/>
                <a:ea typeface="Arial" panose="020B0604020202020204" pitchFamily="34" charset="0"/>
              </a:rPr>
              <a:t>quốc</a:t>
            </a:r>
            <a:r>
              <a:rPr lang="en-US" sz="1200" dirty="0">
                <a:solidFill>
                  <a:srgbClr val="000000"/>
                </a:solidFill>
                <a:effectLst/>
                <a:latin typeface="Raleway Medium" pitchFamily="2" charset="0"/>
                <a:ea typeface="Arial" panose="020B0604020202020204" pitchFamily="34" charset="0"/>
              </a:rPr>
              <a:t> </a:t>
            </a:r>
            <a:r>
              <a:rPr lang="en-US" sz="1200" dirty="0" err="1">
                <a:solidFill>
                  <a:srgbClr val="000000"/>
                </a:solidFill>
                <a:effectLst/>
                <a:latin typeface="Raleway Medium" pitchFamily="2" charset="0"/>
                <a:ea typeface="Arial" panose="020B0604020202020204" pitchFamily="34" charset="0"/>
              </a:rPr>
              <a:t>gia</a:t>
            </a:r>
            <a:r>
              <a:rPr lang="en-US" sz="1200" dirty="0">
                <a:solidFill>
                  <a:srgbClr val="000000"/>
                </a:solidFill>
                <a:effectLst/>
                <a:latin typeface="Raleway Medium" pitchFamily="2" charset="0"/>
                <a:ea typeface="Arial" panose="020B0604020202020204" pitchFamily="34" charset="0"/>
              </a:rPr>
              <a:t> </a:t>
            </a:r>
            <a:r>
              <a:rPr lang="en-US" sz="1200" dirty="0" err="1">
                <a:solidFill>
                  <a:srgbClr val="000000"/>
                </a:solidFill>
                <a:effectLst/>
                <a:latin typeface="Raleway Medium" pitchFamily="2" charset="0"/>
                <a:ea typeface="Arial" panose="020B0604020202020204" pitchFamily="34" charset="0"/>
              </a:rPr>
              <a:t>tôi</a:t>
            </a:r>
            <a:br>
              <a:rPr lang="en-US" sz="1200" dirty="0">
                <a:solidFill>
                  <a:srgbClr val="000000"/>
                </a:solidFill>
                <a:effectLst/>
                <a:latin typeface="Raleway Medium" pitchFamily="2" charset="0"/>
                <a:ea typeface="Arial" panose="020B0604020202020204" pitchFamily="34" charset="0"/>
              </a:rPr>
            </a:br>
            <a:r>
              <a:rPr lang="en-US" sz="1200" dirty="0" err="1">
                <a:solidFill>
                  <a:srgbClr val="000000"/>
                </a:solidFill>
                <a:effectLst/>
                <a:latin typeface="Raleway Medium" pitchFamily="2" charset="0"/>
                <a:ea typeface="Arial" panose="020B0604020202020204" pitchFamily="34" charset="0"/>
              </a:rPr>
              <a:t>Giúp</a:t>
            </a:r>
            <a:r>
              <a:rPr lang="en-US" sz="1200" dirty="0">
                <a:solidFill>
                  <a:srgbClr val="000000"/>
                </a:solidFill>
                <a:effectLst/>
                <a:latin typeface="Raleway Medium" pitchFamily="2" charset="0"/>
                <a:ea typeface="Arial" panose="020B0604020202020204" pitchFamily="34" charset="0"/>
              </a:rPr>
              <a:t> </a:t>
            </a:r>
            <a:r>
              <a:rPr lang="en-US" sz="1200" dirty="0" err="1">
                <a:solidFill>
                  <a:srgbClr val="000000"/>
                </a:solidFill>
                <a:effectLst/>
                <a:latin typeface="Raleway Medium" pitchFamily="2" charset="0"/>
                <a:ea typeface="Arial" panose="020B0604020202020204" pitchFamily="34" charset="0"/>
              </a:rPr>
              <a:t>ích</a:t>
            </a:r>
            <a:r>
              <a:rPr lang="en-US" sz="1200" dirty="0">
                <a:solidFill>
                  <a:srgbClr val="000000"/>
                </a:solidFill>
                <a:effectLst/>
                <a:latin typeface="Raleway Medium" pitchFamily="2" charset="0"/>
                <a:ea typeface="Arial" panose="020B0604020202020204" pitchFamily="34" charset="0"/>
              </a:rPr>
              <a:t> </a:t>
            </a:r>
            <a:r>
              <a:rPr lang="en-US" sz="1200" dirty="0" err="1">
                <a:solidFill>
                  <a:srgbClr val="000000"/>
                </a:solidFill>
                <a:effectLst/>
                <a:latin typeface="Raleway Medium" pitchFamily="2" charset="0"/>
                <a:ea typeface="Arial" panose="020B0604020202020204" pitchFamily="34" charset="0"/>
              </a:rPr>
              <a:t>mọi</a:t>
            </a:r>
            <a:r>
              <a:rPr lang="en-US" sz="1200" dirty="0">
                <a:solidFill>
                  <a:srgbClr val="000000"/>
                </a:solidFill>
                <a:effectLst/>
                <a:latin typeface="Raleway Medium" pitchFamily="2" charset="0"/>
                <a:ea typeface="Arial" panose="020B0604020202020204" pitchFamily="34" charset="0"/>
              </a:rPr>
              <a:t> </a:t>
            </a:r>
            <a:r>
              <a:rPr lang="en-US" sz="1200" dirty="0" err="1">
                <a:solidFill>
                  <a:srgbClr val="000000"/>
                </a:solidFill>
                <a:effectLst/>
                <a:latin typeface="Raleway Medium" pitchFamily="2" charset="0"/>
                <a:ea typeface="Arial" panose="020B0604020202020204" pitchFamily="34" charset="0"/>
              </a:rPr>
              <a:t>người</a:t>
            </a:r>
            <a:r>
              <a:rPr lang="en-US" sz="1200" dirty="0">
                <a:solidFill>
                  <a:srgbClr val="000000"/>
                </a:solidFill>
                <a:effectLst/>
                <a:latin typeface="Raleway Medium" pitchFamily="2" charset="0"/>
                <a:ea typeface="Arial" panose="020B0604020202020204" pitchFamily="34" charset="0"/>
              </a:rPr>
              <a:t> </a:t>
            </a:r>
            <a:r>
              <a:rPr lang="en-US" sz="1200" dirty="0" err="1">
                <a:solidFill>
                  <a:srgbClr val="000000"/>
                </a:solidFill>
                <a:effectLst/>
                <a:latin typeface="Raleway Medium" pitchFamily="2" charset="0"/>
                <a:ea typeface="Arial" panose="020B0604020202020204" pitchFamily="34" charset="0"/>
              </a:rPr>
              <a:t>bất</a:t>
            </a:r>
            <a:r>
              <a:rPr lang="en-US" sz="1200" dirty="0">
                <a:solidFill>
                  <a:srgbClr val="000000"/>
                </a:solidFill>
                <a:effectLst/>
                <a:latin typeface="Raleway Medium" pitchFamily="2" charset="0"/>
                <a:ea typeface="Arial" panose="020B0604020202020204" pitchFamily="34" charset="0"/>
              </a:rPr>
              <a:t> </a:t>
            </a:r>
            <a:r>
              <a:rPr lang="en-US" sz="1200" dirty="0" err="1">
                <a:solidFill>
                  <a:srgbClr val="000000"/>
                </a:solidFill>
                <a:effectLst/>
                <a:latin typeface="Raleway Medium" pitchFamily="2" charset="0"/>
                <a:ea typeface="Arial" panose="020B0604020202020204" pitchFamily="34" charset="0"/>
              </a:rPr>
              <a:t>cứ</a:t>
            </a:r>
            <a:r>
              <a:rPr lang="en-US" sz="1200" dirty="0">
                <a:solidFill>
                  <a:srgbClr val="000000"/>
                </a:solidFill>
                <a:effectLst/>
                <a:latin typeface="Raleway Medium" pitchFamily="2" charset="0"/>
                <a:ea typeface="Arial" panose="020B0604020202020204" pitchFamily="34" charset="0"/>
              </a:rPr>
              <a:t> </a:t>
            </a:r>
            <a:r>
              <a:rPr lang="en-US" sz="1200" dirty="0" err="1">
                <a:solidFill>
                  <a:srgbClr val="000000"/>
                </a:solidFill>
                <a:effectLst/>
                <a:latin typeface="Raleway Medium" pitchFamily="2" charset="0"/>
                <a:ea typeface="Arial" panose="020B0604020202020204" pitchFamily="34" charset="0"/>
              </a:rPr>
              <a:t>lúc</a:t>
            </a:r>
            <a:r>
              <a:rPr lang="en-US" sz="1200" dirty="0">
                <a:solidFill>
                  <a:srgbClr val="000000"/>
                </a:solidFill>
                <a:effectLst/>
                <a:latin typeface="Raleway Medium" pitchFamily="2" charset="0"/>
                <a:ea typeface="Arial" panose="020B0604020202020204" pitchFamily="34" charset="0"/>
              </a:rPr>
              <a:t> </a:t>
            </a:r>
            <a:r>
              <a:rPr lang="en-US" sz="1200" dirty="0" err="1">
                <a:solidFill>
                  <a:srgbClr val="000000"/>
                </a:solidFill>
                <a:effectLst/>
                <a:latin typeface="Raleway Medium" pitchFamily="2" charset="0"/>
                <a:ea typeface="Arial" panose="020B0604020202020204" pitchFamily="34" charset="0"/>
              </a:rPr>
              <a:t>nào</a:t>
            </a:r>
            <a:r>
              <a:rPr lang="en-US" sz="1200" dirty="0">
                <a:solidFill>
                  <a:srgbClr val="000000"/>
                </a:solidFill>
                <a:effectLst/>
                <a:latin typeface="Raleway Medium" pitchFamily="2" charset="0"/>
                <a:ea typeface="Arial" panose="020B0604020202020204" pitchFamily="34" charset="0"/>
              </a:rPr>
              <a:t>. </a:t>
            </a:r>
            <a:br>
              <a:rPr lang="en-US" sz="1200" dirty="0">
                <a:solidFill>
                  <a:srgbClr val="000000"/>
                </a:solidFill>
                <a:effectLst/>
                <a:latin typeface="Raleway Medium" pitchFamily="2" charset="0"/>
                <a:ea typeface="Arial" panose="020B0604020202020204" pitchFamily="34" charset="0"/>
              </a:rPr>
            </a:br>
            <a:r>
              <a:rPr lang="en-US" sz="1200" dirty="0" err="1">
                <a:solidFill>
                  <a:srgbClr val="000000"/>
                </a:solidFill>
                <a:effectLst/>
                <a:latin typeface="Raleway Medium" pitchFamily="2" charset="0"/>
                <a:ea typeface="Arial" panose="020B0604020202020204" pitchFamily="34" charset="0"/>
              </a:rPr>
              <a:t>Tuân</a:t>
            </a:r>
            <a:r>
              <a:rPr lang="en-US" sz="1200" dirty="0">
                <a:solidFill>
                  <a:srgbClr val="000000"/>
                </a:solidFill>
                <a:effectLst/>
                <a:latin typeface="Raleway Medium" pitchFamily="2" charset="0"/>
                <a:ea typeface="Arial" panose="020B0604020202020204" pitchFamily="34" charset="0"/>
              </a:rPr>
              <a:t> </a:t>
            </a:r>
            <a:r>
              <a:rPr lang="en-US" sz="1200" dirty="0" err="1">
                <a:solidFill>
                  <a:srgbClr val="000000"/>
                </a:solidFill>
                <a:effectLst/>
                <a:latin typeface="Raleway Medium" pitchFamily="2" charset="0"/>
                <a:ea typeface="Arial" panose="020B0604020202020204" pitchFamily="34" charset="0"/>
              </a:rPr>
              <a:t>theo</a:t>
            </a:r>
            <a:r>
              <a:rPr lang="en-US" sz="1200" dirty="0">
                <a:solidFill>
                  <a:srgbClr val="000000"/>
                </a:solidFill>
                <a:effectLst/>
                <a:latin typeface="Raleway Medium" pitchFamily="2" charset="0"/>
                <a:ea typeface="Arial" panose="020B0604020202020204" pitchFamily="34" charset="0"/>
              </a:rPr>
              <a:t> </a:t>
            </a:r>
            <a:r>
              <a:rPr lang="en-US" sz="1200" dirty="0" err="1">
                <a:solidFill>
                  <a:srgbClr val="000000"/>
                </a:solidFill>
                <a:effectLst/>
                <a:latin typeface="Raleway Medium" pitchFamily="2" charset="0"/>
                <a:ea typeface="Arial" panose="020B0604020202020204" pitchFamily="34" charset="0"/>
              </a:rPr>
              <a:t>luật</a:t>
            </a:r>
            <a:r>
              <a:rPr lang="en-US" sz="1200" dirty="0">
                <a:solidFill>
                  <a:srgbClr val="000000"/>
                </a:solidFill>
                <a:effectLst/>
                <a:latin typeface="Raleway Medium" pitchFamily="2" charset="0"/>
                <a:ea typeface="Arial" panose="020B0604020202020204" pitchFamily="34" charset="0"/>
              </a:rPr>
              <a:t> </a:t>
            </a:r>
            <a:r>
              <a:rPr lang="vi-VN" sz="1200" dirty="0">
                <a:solidFill>
                  <a:srgbClr val="000000"/>
                </a:solidFill>
                <a:effectLst/>
                <a:latin typeface="Raleway Medium" pitchFamily="2" charset="0"/>
                <a:ea typeface="Arial" panose="020B0604020202020204" pitchFamily="34" charset="0"/>
              </a:rPr>
              <a:t>Hướng Đạo</a:t>
            </a:r>
            <a:r>
              <a:rPr lang="en-US" sz="1200" dirty="0">
                <a:solidFill>
                  <a:srgbClr val="000000"/>
                </a:solidFill>
                <a:effectLst/>
                <a:latin typeface="Raleway Medium" pitchFamily="2" charset="0"/>
                <a:ea typeface="Arial" panose="020B0604020202020204" pitchFamily="34" charset="0"/>
              </a:rPr>
              <a:t>.</a:t>
            </a:r>
          </a:p>
          <a:p>
            <a:endParaRPr lang="en-US" sz="1200" dirty="0">
              <a:latin typeface="Raleway Medium" panose="020B0603030101060003" pitchFamily="34" charset="0"/>
            </a:endParaRPr>
          </a:p>
          <a:p>
            <a:r>
              <a:rPr lang="vi-VN" sz="1200" b="1" dirty="0">
                <a:latin typeface="Raleway Medium" panose="020B0603030101060003" pitchFamily="34" charset="0"/>
              </a:rPr>
              <a:t>Mười Điều Luật Hướng Đạo (Vietnamese Scout Law) </a:t>
            </a:r>
          </a:p>
          <a:p>
            <a:r>
              <a:rPr lang="vi-VN" sz="1200" dirty="0">
                <a:latin typeface="Raleway Medium" panose="020B0603030101060003" pitchFamily="34" charset="0"/>
              </a:rPr>
              <a:t>Hướng Đạo Sinh trọng danh dự (trustworthy) Hướng Đạo Sinh trung tín (loyal) </a:t>
            </a:r>
            <a:br>
              <a:rPr lang="en-US" sz="1200" dirty="0">
                <a:latin typeface="Raleway Medium" panose="020B0603030101060003" pitchFamily="34" charset="0"/>
              </a:rPr>
            </a:br>
            <a:r>
              <a:rPr lang="vi-VN" sz="1200" dirty="0">
                <a:latin typeface="Raleway Medium" panose="020B0603030101060003" pitchFamily="34" charset="0"/>
              </a:rPr>
              <a:t>Hướng Đạo Sinh giúp ích (helpful) </a:t>
            </a:r>
            <a:br>
              <a:rPr lang="en-US" sz="1200" dirty="0">
                <a:latin typeface="Raleway Medium" panose="020B0603030101060003" pitchFamily="34" charset="0"/>
              </a:rPr>
            </a:br>
            <a:r>
              <a:rPr lang="vi-VN" sz="1200" dirty="0">
                <a:latin typeface="Raleway Medium" panose="020B0603030101060003" pitchFamily="34" charset="0"/>
              </a:rPr>
              <a:t>Hướng Đạo Sinh là bạn của mọi người (friendly) </a:t>
            </a:r>
            <a:br>
              <a:rPr lang="en-US" sz="1200" dirty="0">
                <a:latin typeface="Raleway Medium" panose="020B0603030101060003" pitchFamily="34" charset="0"/>
              </a:rPr>
            </a:br>
            <a:r>
              <a:rPr lang="vi-VN" sz="1200" dirty="0">
                <a:latin typeface="Raleway Medium" panose="020B0603030101060003" pitchFamily="34" charset="0"/>
              </a:rPr>
              <a:t>Hướng Đạo Sinh lễ độ và hào hiệp (polite) </a:t>
            </a:r>
            <a:endParaRPr lang="en-US" sz="1200" dirty="0">
              <a:latin typeface="Raleway Medium" panose="020B0603030101060003" pitchFamily="34" charset="0"/>
            </a:endParaRPr>
          </a:p>
          <a:p>
            <a:r>
              <a:rPr lang="vi-VN" sz="1200" dirty="0">
                <a:latin typeface="Raleway Medium" panose="020B0603030101060003" pitchFamily="34" charset="0"/>
              </a:rPr>
              <a:t>Hướng Đạo Sinh tôn trọng thiên nhiên (nature) </a:t>
            </a:r>
            <a:endParaRPr lang="en-US" sz="1200" dirty="0">
              <a:latin typeface="Raleway Medium" panose="020B0603030101060003" pitchFamily="34" charset="0"/>
            </a:endParaRPr>
          </a:p>
          <a:p>
            <a:r>
              <a:rPr lang="vi-VN" sz="1200" dirty="0">
                <a:latin typeface="Raleway Medium" panose="020B0603030101060003" pitchFamily="34" charset="0"/>
              </a:rPr>
              <a:t>Hướng Đạo Sinh trọng kỷ luật (obedient) </a:t>
            </a:r>
            <a:endParaRPr lang="en-US" sz="1200" dirty="0">
              <a:latin typeface="Raleway Medium" panose="020B0603030101060003" pitchFamily="34" charset="0"/>
            </a:endParaRPr>
          </a:p>
          <a:p>
            <a:r>
              <a:rPr lang="vi-VN" sz="1200" dirty="0">
                <a:latin typeface="Raleway Medium" panose="020B0603030101060003" pitchFamily="34" charset="0"/>
              </a:rPr>
              <a:t>Hướng Đạo Sinh vui tươi (cheerful) </a:t>
            </a:r>
            <a:endParaRPr lang="en-US" sz="1200" dirty="0">
              <a:latin typeface="Raleway Medium" panose="020B0603030101060003" pitchFamily="34" charset="0"/>
            </a:endParaRPr>
          </a:p>
          <a:p>
            <a:r>
              <a:rPr lang="vi-VN" sz="1200" dirty="0">
                <a:latin typeface="Raleway Medium" panose="020B0603030101060003" pitchFamily="34" charset="0"/>
              </a:rPr>
              <a:t>Hướng Đạo Sinh cần kiệm và liêm khiết (thrifty) Hướng Đạo Sinh trong sạch trong tư tưởng, lời nói và việc làm (clean in thoughts, words, and deeds) </a:t>
            </a:r>
          </a:p>
          <a:p>
            <a:endParaRPr lang="en-US" sz="1200" dirty="0">
              <a:latin typeface="Raleway Medium" panose="020B0603030101060003" pitchFamily="34" charset="0"/>
            </a:endParaRPr>
          </a:p>
        </p:txBody>
      </p:sp>
      <p:sp>
        <p:nvSpPr>
          <p:cNvPr id="21" name="Google Shape;166;p21">
            <a:extLst>
              <a:ext uri="{FF2B5EF4-FFF2-40B4-BE49-F238E27FC236}">
                <a16:creationId xmlns:a16="http://schemas.microsoft.com/office/drawing/2014/main" id="{2FAB07A0-7631-477C-853A-252368918B30}"/>
              </a:ext>
            </a:extLst>
          </p:cNvPr>
          <p:cNvSpPr txBox="1"/>
          <p:nvPr/>
        </p:nvSpPr>
        <p:spPr>
          <a:xfrm>
            <a:off x="109500" y="5375251"/>
            <a:ext cx="3665700" cy="4108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vi-VN" b="1" dirty="0">
                <a:latin typeface="Raleway Medium" panose="020B0603030101060003" pitchFamily="34" charset="0"/>
              </a:rPr>
              <a:t>Nhảy Lửa</a:t>
            </a:r>
            <a:r>
              <a:rPr lang="en-US" b="1" dirty="0">
                <a:latin typeface="Raleway Medium" panose="020B0603030101060003" pitchFamily="34" charset="0"/>
              </a:rPr>
              <a:t> (Campfire Dance)</a:t>
            </a:r>
          </a:p>
          <a:p>
            <a:pPr marL="0" lvl="0" indent="0" algn="l" rtl="0">
              <a:spcBef>
                <a:spcPts val="0"/>
              </a:spcBef>
              <a:spcAft>
                <a:spcPts val="0"/>
              </a:spcAft>
              <a:buNone/>
            </a:pPr>
            <a:r>
              <a:rPr lang="vi-VN" dirty="0">
                <a:latin typeface="Raleway Medium" panose="020B0603030101060003" pitchFamily="34" charset="0"/>
              </a:rPr>
              <a:t>Anh em ta mau cố chất cây khô vào đây đốt chung.</a:t>
            </a:r>
            <a:endParaRPr lang="en-US" dirty="0">
              <a:latin typeface="Raleway Medium" panose="020B0603030101060003" pitchFamily="34" charset="0"/>
            </a:endParaRPr>
          </a:p>
          <a:p>
            <a:pPr marL="0" lvl="0" indent="0" algn="l" rtl="0">
              <a:spcBef>
                <a:spcPts val="0"/>
              </a:spcBef>
              <a:spcAft>
                <a:spcPts val="0"/>
              </a:spcAft>
              <a:buNone/>
            </a:pPr>
            <a:r>
              <a:rPr lang="vi-VN" dirty="0">
                <a:latin typeface="Raleway Medium" panose="020B0603030101060003" pitchFamily="34" charset="0"/>
              </a:rPr>
              <a:t>Đêm khuya nghe tiếng tí tách cây khô nổ vang giữa rừng. </a:t>
            </a:r>
            <a:endParaRPr lang="en-US" dirty="0">
              <a:latin typeface="Raleway Medium" panose="020B0603030101060003" pitchFamily="34" charset="0"/>
            </a:endParaRPr>
          </a:p>
          <a:p>
            <a:pPr marL="0" lvl="0" indent="0" algn="l" rtl="0">
              <a:spcBef>
                <a:spcPts val="0"/>
              </a:spcBef>
              <a:spcAft>
                <a:spcPts val="0"/>
              </a:spcAft>
              <a:buNone/>
            </a:pPr>
            <a:r>
              <a:rPr lang="vi-VN" dirty="0">
                <a:latin typeface="Raleway Medium" panose="020B0603030101060003" pitchFamily="34" charset="0"/>
              </a:rPr>
              <a:t>Giang tay nhau đứng vòng quanh lửa hồng. </a:t>
            </a:r>
            <a:endParaRPr lang="en-US" dirty="0">
              <a:latin typeface="Raleway Medium" panose="020B0603030101060003" pitchFamily="34" charset="0"/>
            </a:endParaRPr>
          </a:p>
          <a:p>
            <a:pPr marL="0" lvl="0" indent="0" algn="l" rtl="0">
              <a:spcBef>
                <a:spcPts val="0"/>
              </a:spcBef>
              <a:spcAft>
                <a:spcPts val="0"/>
              </a:spcAft>
              <a:buNone/>
            </a:pPr>
            <a:r>
              <a:rPr lang="vi-VN" dirty="0">
                <a:latin typeface="Raleway Medium" panose="020B0603030101060003" pitchFamily="34" charset="0"/>
              </a:rPr>
              <a:t>Trông khói xanh trong đêm bốc cao. </a:t>
            </a:r>
            <a:endParaRPr lang="en-US" dirty="0">
              <a:latin typeface="Raleway Medium" panose="020B0603030101060003" pitchFamily="34" charset="0"/>
            </a:endParaRPr>
          </a:p>
          <a:p>
            <a:pPr marL="0" lvl="0" indent="0" algn="l" rtl="0">
              <a:spcBef>
                <a:spcPts val="0"/>
              </a:spcBef>
              <a:spcAft>
                <a:spcPts val="0"/>
              </a:spcAft>
              <a:buNone/>
            </a:pPr>
            <a:r>
              <a:rPr lang="vi-VN" dirty="0">
                <a:latin typeface="Raleway Medium" panose="020B0603030101060003" pitchFamily="34" charset="0"/>
              </a:rPr>
              <a:t>Cùng cầm tay hát vang lừng, ta chúc lửa thêm sáng tươi xua tan bóng đêm. </a:t>
            </a:r>
            <a:endParaRPr lang="en-US" dirty="0">
              <a:latin typeface="Raleway Medium" panose="020B0603030101060003" pitchFamily="34" charset="0"/>
            </a:endParaRPr>
          </a:p>
          <a:p>
            <a:pPr marL="0" lvl="0" indent="0" algn="l" rtl="0">
              <a:spcBef>
                <a:spcPts val="0"/>
              </a:spcBef>
              <a:spcAft>
                <a:spcPts val="0"/>
              </a:spcAft>
              <a:buNone/>
            </a:pPr>
            <a:r>
              <a:rPr lang="vi-VN" dirty="0">
                <a:latin typeface="Raleway Medium" panose="020B0603030101060003" pitchFamily="34" charset="0"/>
              </a:rPr>
              <a:t>Anh em ta đùa vui ca hát. </a:t>
            </a:r>
            <a:endParaRPr lang="en-US" dirty="0">
              <a:latin typeface="Raleway Medium" panose="020B0603030101060003" pitchFamily="34" charset="0"/>
            </a:endParaRPr>
          </a:p>
          <a:p>
            <a:pPr marL="0" lvl="0" indent="0" algn="l" rtl="0">
              <a:spcBef>
                <a:spcPts val="0"/>
              </a:spcBef>
              <a:spcAft>
                <a:spcPts val="0"/>
              </a:spcAft>
              <a:buNone/>
            </a:pPr>
            <a:r>
              <a:rPr lang="vi-VN" dirty="0">
                <a:latin typeface="Raleway Medium" panose="020B0603030101060003" pitchFamily="34" charset="0"/>
              </a:rPr>
              <a:t>Hát cho đời vui vui thật vui. </a:t>
            </a:r>
            <a:endParaRPr lang="en-US" dirty="0">
              <a:latin typeface="Raleway Medium" panose="020B0603030101060003" pitchFamily="34" charset="0"/>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11288</TotalTime>
  <Words>7576</Words>
  <Application>Microsoft Office PowerPoint</Application>
  <PresentationFormat>Custom</PresentationFormat>
  <Paragraphs>1019</Paragraphs>
  <Slides>20</Slides>
  <Notes>20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Helvetica</vt:lpstr>
      <vt:lpstr>Helvetica Neue</vt:lpstr>
      <vt:lpstr>Raleway Medium</vt:lpstr>
      <vt:lpstr>Roboto</vt: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 Keagen Baroco</dc:creator>
  <cp:lastModifiedBy>bobby tran</cp:lastModifiedBy>
  <cp:revision>39</cp:revision>
  <cp:lastPrinted>2021-09-27T23:08:02Z</cp:lastPrinted>
  <dcterms:modified xsi:type="dcterms:W3CDTF">2021-09-27T23:31:02Z</dcterms:modified>
</cp:coreProperties>
</file>